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83" r:id="rId12"/>
    <p:sldId id="270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4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DC73-20F8-4766-AB8B-AACA8103AA5D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092-0987-49C1-BBF9-2A0832326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8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>
                <a:latin typeface="+mj-lt"/>
                <a:cs typeface="Times New Roman"/>
              </a:rPr>
              <a:t>,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ter uma comunicação eficiente com os professores e alunos quando houver problemas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me deslocar toda hora.</a:t>
            </a:r>
            <a:endParaRPr lang="en-US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Instituição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“Eu gostaria que os incidentes com os equipamentos fossem resolvidos  o mais rápido possível.”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13788" y="2628176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Software</a:t>
            </a:r>
            <a:r>
              <a:rPr lang="pt-BR" sz="1400" dirty="0">
                <a:solidFill>
                  <a:schemeClr val="tx1"/>
                </a:solidFill>
                <a:latin typeface="Calibre"/>
              </a:rPr>
              <a:t> para monitoramento de SO 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Hardware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648132"/>
            <a:ext cx="1923658" cy="33675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4027894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60993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602538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4037095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762862" y="5010629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602220" y="525565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762862" y="5565788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i="1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30418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F4ABDE71-88C3-431A-8750-95464160438A}"/>
              </a:ext>
            </a:extLst>
          </p:cNvPr>
          <p:cNvSpPr/>
          <p:nvPr/>
        </p:nvSpPr>
        <p:spPr>
          <a:xfrm>
            <a:off x="6232602" y="464415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de soluções de monitoramento de computadores</a:t>
            </a:r>
            <a:endParaRPr lang="en-US" sz="1400" dirty="0">
              <a:latin typeface="Calibre"/>
            </a:endParaRPr>
          </a:p>
        </p:txBody>
      </p:sp>
      <p:sp>
        <p:nvSpPr>
          <p:cNvPr id="4" name="Retângulo 20">
            <a:extLst>
              <a:ext uri="{FF2B5EF4-FFF2-40B4-BE49-F238E27FC236}">
                <a16:creationId xmlns:a16="http://schemas.microsoft.com/office/drawing/2014/main" id="{D479B23D-E2AA-4F3B-9393-3CAC55671478}"/>
              </a:ext>
            </a:extLst>
          </p:cNvPr>
          <p:cNvSpPr/>
          <p:nvPr/>
        </p:nvSpPr>
        <p:spPr>
          <a:xfrm>
            <a:off x="6232602" y="5417690"/>
            <a:ext cx="2008120" cy="712927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Pacotes promocionais dependendo da quantidade de máquinas</a:t>
            </a:r>
            <a:endParaRPr lang="en-US" sz="1400" dirty="0">
              <a:latin typeface="Calibre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E7CBFE68-E685-42BC-BD8E-2C37B6F19D96}"/>
              </a:ext>
            </a:extLst>
          </p:cNvPr>
          <p:cNvSpPr/>
          <p:nvPr/>
        </p:nvSpPr>
        <p:spPr>
          <a:xfrm>
            <a:off x="8374711" y="5432413"/>
            <a:ext cx="1814803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Calibre"/>
              </a:rPr>
              <a:t>M</a:t>
            </a:r>
            <a:r>
              <a:rPr lang="pt-BR" sz="1400" dirty="0" err="1">
                <a:latin typeface="Calibre"/>
              </a:rPr>
              <a:t>ensalidade</a:t>
            </a:r>
            <a:r>
              <a:rPr lang="pt-BR" sz="1400" dirty="0">
                <a:latin typeface="Calibre"/>
              </a:rPr>
              <a:t>. </a:t>
            </a:r>
          </a:p>
          <a:p>
            <a:pPr algn="ctr"/>
            <a:r>
              <a:rPr lang="pt-BR" sz="1400" dirty="0">
                <a:latin typeface="Calibre"/>
              </a:rPr>
              <a:t>Desconto para mais de 5 ano de contrato</a:t>
            </a:r>
            <a:endParaRPr lang="en-US" sz="1400" dirty="0">
              <a:latin typeface="Calibre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E789637E-03C7-4B2E-BA9C-50AC5563D348}"/>
              </a:ext>
            </a:extLst>
          </p:cNvPr>
          <p:cNvSpPr/>
          <p:nvPr/>
        </p:nvSpPr>
        <p:spPr>
          <a:xfrm>
            <a:off x="10323502" y="544156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a inovação separadamente</a:t>
            </a:r>
            <a:endParaRPr lang="en-US" sz="1400" dirty="0">
              <a:latin typeface="Calibre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207480"/>
            <a:ext cx="6857359" cy="5000815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dirty="0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cs typeface="Calibri" panose="020F0502020204030204"/>
              </a:rPr>
              <a:t>   </a:t>
            </a:r>
            <a:r>
              <a:rPr lang="en-US" err="1">
                <a:cs typeface="Calibri" panose="020F0502020204030204"/>
              </a:rPr>
              <a:t>Criação</a:t>
            </a:r>
            <a:r>
              <a:rPr lang="en-US">
                <a:cs typeface="Calibri" panose="020F0502020204030204"/>
              </a:rPr>
              <a:t> de um Ticket para </a:t>
            </a:r>
            <a:r>
              <a:rPr lang="en-US" err="1">
                <a:cs typeface="Calibri" panose="020F0502020204030204"/>
              </a:rPr>
              <a:t>cada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chamado</a:t>
            </a:r>
            <a:r>
              <a:rPr lang="en-US">
                <a:cs typeface="Calibri" panose="020F0502020204030204"/>
              </a:rPr>
              <a:t>. </a:t>
            </a:r>
            <a:r>
              <a:rPr lang="en-US" err="1">
                <a:cs typeface="Calibri" panose="020F0502020204030204"/>
              </a:rPr>
              <a:t>Facilitando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agilizando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para </a:t>
            </a:r>
            <a:r>
              <a:rPr lang="en-US" err="1">
                <a:cs typeface="Calibri" panose="020F0502020204030204"/>
              </a:rPr>
              <a:t>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envolvidos</a:t>
            </a:r>
            <a:r>
              <a:rPr lang="en-US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final </a:t>
            </a:r>
            <a:r>
              <a:rPr lang="en-US" sz="2400" err="1">
                <a:cs typeface="Calibri"/>
              </a:rPr>
              <a:t>desta</a:t>
            </a:r>
            <a:r>
              <a:rPr lang="en-US" sz="2400">
                <a:cs typeface="Calibri"/>
              </a:rPr>
              <a:t> sprint, </a:t>
            </a:r>
            <a:r>
              <a:rPr lang="en-US" sz="2400" err="1">
                <a:cs typeface="Calibri"/>
              </a:rPr>
              <a:t>concluímos</a:t>
            </a:r>
            <a:r>
              <a:rPr lang="en-US" sz="2400">
                <a:cs typeface="Calibri"/>
              </a:rPr>
              <a:t> que o </a:t>
            </a:r>
            <a:r>
              <a:rPr lang="en-US" sz="2400" err="1">
                <a:cs typeface="Calibri"/>
              </a:rPr>
              <a:t>meio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acadêmico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necessita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cada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vez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mais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nas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salas</a:t>
            </a:r>
            <a:r>
              <a:rPr lang="en-US" sz="2400">
                <a:cs typeface="Calibri"/>
              </a:rPr>
              <a:t> de aula, no </a:t>
            </a:r>
            <a:r>
              <a:rPr lang="en-US" sz="2400" err="1">
                <a:cs typeface="Calibri"/>
              </a:rPr>
              <a:t>entanto</a:t>
            </a:r>
            <a:r>
              <a:rPr lang="en-US" sz="2400">
                <a:cs typeface="Calibri"/>
              </a:rPr>
              <a:t>, o </a:t>
            </a:r>
            <a:r>
              <a:rPr lang="en-US" sz="2400" err="1">
                <a:cs typeface="Calibri"/>
              </a:rPr>
              <a:t>suporte</a:t>
            </a:r>
            <a:r>
              <a:rPr lang="en-US" sz="2400">
                <a:cs typeface="Calibri"/>
              </a:rPr>
              <a:t> de T.I </a:t>
            </a:r>
            <a:r>
              <a:rPr lang="en-US" sz="2400" err="1">
                <a:cs typeface="Calibri"/>
              </a:rPr>
              <a:t>aos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professores</a:t>
            </a:r>
            <a:r>
              <a:rPr lang="en-US" sz="2400">
                <a:cs typeface="Calibri"/>
              </a:rPr>
              <a:t> é </a:t>
            </a:r>
            <a:r>
              <a:rPr lang="en-US" sz="2400" err="1">
                <a:cs typeface="Calibri"/>
              </a:rPr>
              <a:t>tão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fraco</a:t>
            </a:r>
            <a:r>
              <a:rPr lang="en-US" sz="2400">
                <a:cs typeface="Calibri"/>
              </a:rPr>
              <a:t> que </a:t>
            </a:r>
            <a:r>
              <a:rPr lang="en-US" sz="2400" err="1">
                <a:cs typeface="Calibri"/>
              </a:rPr>
              <a:t>gera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insegurança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mesmos</a:t>
            </a:r>
            <a:r>
              <a:rPr lang="en-US" sz="2400">
                <a:cs typeface="Calibri"/>
              </a:rPr>
              <a:t>. </a:t>
            </a:r>
            <a:endParaRPr lang="en-US"/>
          </a:p>
          <a:p>
            <a:pPr algn="just"/>
            <a:r>
              <a:rPr lang="en-US" sz="2400">
                <a:cs typeface="Calibri"/>
              </a:rPr>
              <a:t>A </a:t>
            </a:r>
            <a:r>
              <a:rPr lang="en-US" sz="2400" err="1">
                <a:cs typeface="Calibri"/>
              </a:rPr>
              <a:t>nossa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solução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foi</a:t>
            </a:r>
            <a:r>
              <a:rPr lang="en-US" sz="2400">
                <a:cs typeface="Calibri"/>
              </a:rPr>
              <a:t> apreciada e aprovada </a:t>
            </a:r>
            <a:r>
              <a:rPr lang="en-US" sz="2400" err="1">
                <a:cs typeface="Calibri"/>
              </a:rPr>
              <a:t>pelos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envolvidos</a:t>
            </a:r>
            <a:r>
              <a:rPr lang="en-US" sz="2400">
                <a:cs typeface="Calibri"/>
              </a:rPr>
              <a:t>, que </a:t>
            </a:r>
            <a:r>
              <a:rPr lang="en-US" sz="2400" err="1">
                <a:cs typeface="Calibri"/>
              </a:rPr>
              <a:t>ficaram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entusiasmados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sobre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como</a:t>
            </a:r>
            <a:r>
              <a:rPr lang="en-US" sz="2400">
                <a:cs typeface="Calibri"/>
              </a:rPr>
              <a:t> o </a:t>
            </a:r>
            <a:r>
              <a:rPr lang="en-US" sz="2400" err="1">
                <a:cs typeface="Calibri"/>
              </a:rPr>
              <a:t>sistema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monitoramento</a:t>
            </a:r>
            <a:r>
              <a:rPr lang="en-US" sz="2400">
                <a:cs typeface="Calibri"/>
              </a:rPr>
              <a:t> e </a:t>
            </a:r>
            <a:r>
              <a:rPr lang="en-US" sz="2400" err="1">
                <a:cs typeface="Calibri"/>
              </a:rPr>
              <a:t>atendimento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remoto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pode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facilitar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agilizar</a:t>
            </a:r>
            <a:r>
              <a:rPr lang="en-US" sz="2400">
                <a:cs typeface="Calibri"/>
              </a:rPr>
              <a:t> e minimizar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problemas</a:t>
            </a:r>
            <a:r>
              <a:rPr lang="en-US" sz="2400">
                <a:cs typeface="Calibri"/>
              </a:rPr>
              <a:t> que as </a:t>
            </a:r>
            <a:r>
              <a:rPr lang="en-US" sz="2400" err="1">
                <a:cs typeface="Calibri"/>
              </a:rPr>
              <a:t>falhas</a:t>
            </a:r>
            <a:r>
              <a:rPr lang="en-US" sz="2400">
                <a:cs typeface="Calibri"/>
              </a:rPr>
              <a:t> da </a:t>
            </a:r>
            <a:r>
              <a:rPr lang="en-US" sz="2400" err="1">
                <a:cs typeface="Calibri"/>
              </a:rPr>
              <a:t>tecnologia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causam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rendimento</a:t>
            </a:r>
            <a:r>
              <a:rPr lang="en-US" sz="2400">
                <a:cs typeface="Calibri"/>
              </a:rPr>
              <a:t> das aulas e dos </a:t>
            </a:r>
            <a:r>
              <a:rPr lang="en-US" sz="2400" err="1">
                <a:cs typeface="Calibri"/>
              </a:rPr>
              <a:t>seus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principais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integrantes</a:t>
            </a:r>
            <a:r>
              <a:rPr lang="en-US" sz="2400">
                <a:cs typeface="Calibri"/>
              </a:rPr>
              <a:t>, </a:t>
            </a:r>
            <a:r>
              <a:rPr lang="en-US" sz="2400" err="1">
                <a:cs typeface="Calibri"/>
              </a:rPr>
              <a:t>os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alunos</a:t>
            </a:r>
            <a:r>
              <a:rPr lang="en-US" sz="240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NOME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1192</Words>
  <Application>Microsoft Office PowerPoint</Application>
  <PresentationFormat>Widescreen</PresentationFormat>
  <Paragraphs>124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 </vt:lpstr>
      <vt:lpstr>BANCO DE DADOS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KARINA LIE WAKASSUQUI .</cp:lastModifiedBy>
  <cp:revision>7</cp:revision>
  <dcterms:created xsi:type="dcterms:W3CDTF">2020-09-12T19:56:33Z</dcterms:created>
  <dcterms:modified xsi:type="dcterms:W3CDTF">2020-09-16T20:30:00Z</dcterms:modified>
</cp:coreProperties>
</file>