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95040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53" y="128285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044" y="996386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331" y="562335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8862349" y="12346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8862348" y="557512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881638" y="96262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56" name="Picture 11" descr="Icon&#10;&#10;Description automatically generated">
            <a:extLst>
              <a:ext uri="{FF2B5EF4-FFF2-40B4-BE49-F238E27FC236}">
                <a16:creationId xmlns:a16="http://schemas.microsoft.com/office/drawing/2014/main" id="{00312B6B-C93F-49CA-A053-FBF204D9C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4487" y="4922024"/>
            <a:ext cx="283580" cy="273935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10762D-ACD2-4E16-918B-F70E2FC8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12" y="5258063"/>
            <a:ext cx="327950" cy="319182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B7089E27-8384-4D52-A4BA-40D0E6D4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372" y="5617341"/>
            <a:ext cx="327950" cy="319182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641A489-4088-4547-A7CB-F55B386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12" y="3729273"/>
            <a:ext cx="360745" cy="351100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ADA9468D-30FE-4B0D-8B94-78BEC3D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72" y="3164614"/>
            <a:ext cx="360745" cy="351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7C4192-73F7-4C9F-AF6A-149C6B90EEA8}"/>
              </a:ext>
            </a:extLst>
          </p:cNvPr>
          <p:cNvSpPr/>
          <p:nvPr/>
        </p:nvSpPr>
        <p:spPr>
          <a:xfrm>
            <a:off x="5422564" y="3670720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0B8D3-5933-430D-BC76-878B954D9032}"/>
              </a:ext>
            </a:extLst>
          </p:cNvPr>
          <p:cNvSpPr/>
          <p:nvPr/>
        </p:nvSpPr>
        <p:spPr>
          <a:xfrm>
            <a:off x="5422564" y="2595408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B4702-F9A2-45AA-8182-5604900D9465}"/>
              </a:ext>
            </a:extLst>
          </p:cNvPr>
          <p:cNvSpPr/>
          <p:nvPr/>
        </p:nvSpPr>
        <p:spPr>
          <a:xfrm>
            <a:off x="3913364" y="6128705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28" name="Picture 9" descr="Icon&#10;&#10;Description automatically generated">
            <a:extLst>
              <a:ext uri="{FF2B5EF4-FFF2-40B4-BE49-F238E27FC236}">
                <a16:creationId xmlns:a16="http://schemas.microsoft.com/office/drawing/2014/main" id="{F77A05C5-BF4F-4CB4-B80D-EECF7B0C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654467"/>
            <a:ext cx="360745" cy="351100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856C06D-C6C0-4736-9D2E-6E4B3F21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872" y="2978289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DAC361-A4FF-47EF-ADB9-203C127C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89" y="3410748"/>
            <a:ext cx="360745" cy="351100"/>
          </a:xfrm>
          <a:prstGeom prst="rect">
            <a:avLst/>
          </a:prstGeom>
        </p:spPr>
      </p:pic>
      <p:pic>
        <p:nvPicPr>
          <p:cNvPr id="13" name="Picture 9" descr="Icon&#10;&#10;Description automatically generated">
            <a:extLst>
              <a:ext uri="{FF2B5EF4-FFF2-40B4-BE49-F238E27FC236}">
                <a16:creationId xmlns:a16="http://schemas.microsoft.com/office/drawing/2014/main" id="{DBFD0A3D-ECB3-437A-A3C0-FD7A7FF0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38" y="3761848"/>
            <a:ext cx="360745" cy="351100"/>
          </a:xfrm>
          <a:prstGeom prst="rect">
            <a:avLst/>
          </a:prstGeom>
        </p:spPr>
      </p:pic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Guilherme Alves</cp:lastModifiedBy>
  <cp:revision>146</cp:revision>
  <dcterms:created xsi:type="dcterms:W3CDTF">2020-09-28T23:50:17Z</dcterms:created>
  <dcterms:modified xsi:type="dcterms:W3CDTF">2020-10-16T00:24:52Z</dcterms:modified>
</cp:coreProperties>
</file>