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992E54-4B61-423B-B5AD-F8ADE5AC92E5}" v="307" dt="2020-10-02T03:12:09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4660"/>
  </p:normalViewPr>
  <p:slideViewPr>
    <p:cSldViewPr snapToGrid="0">
      <p:cViewPr>
        <p:scale>
          <a:sx n="66" d="100"/>
          <a:sy n="66" d="100"/>
        </p:scale>
        <p:origin x="19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79525-0EFB-4D17-84C0-9FB598ACD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86B343-A01B-4901-91AC-FB260AEAA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6E313C-ADA7-4327-AB19-1CAA9C7A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46334E-6F7B-42C1-8AA0-7AE66D77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038436-5D87-441D-AC3A-8D4600A3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C8BB5-5C11-4040-9967-4A30D518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1B5BEE-D81E-4D04-B673-CE3F2B8A5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304D35-2AA8-4DF0-9494-38C9E359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CCCDA7-BFE9-4585-83CE-88E35ADC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7CAA0B-EF46-4881-8F80-FDA3FD28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37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52FD85-8ECC-4DB3-8EFF-8C62FE2B0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3806F9-96A9-441F-B5E5-6F8673CAF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6E76E0-D86F-4A2E-9904-D3F89088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EE2297-02E8-43ED-9FAD-21C5864B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C08A16-DC00-447C-8FE5-90D3F22B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619AB-7800-4F36-9174-8928D7EC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E88ED1-24D7-49D8-9D1F-54C2D797B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69707A-F20B-489A-8A5B-0C41580A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B5D077-9553-4689-A63B-D49F5605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E9299F-5DF5-4FD9-9C96-93F8A663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93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9C6F8-F0AC-4EFC-A610-93BC2DB21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17FC8B-3E3D-4893-9BD9-4D5639AFA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B27139-8EB0-4049-A195-9AB1990D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030BC3-2177-469C-B936-3FE85EB4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FFAD3C-A0B7-4A16-B683-B38D859C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51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D103A-4D81-47F3-99E6-B159A7E3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547B89-A002-4D6A-BF58-319F328EC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8EF4A6-BF54-43D0-81E8-1863C6AA7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5B20F6-55C1-48FD-A48D-D23447AF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11F9D2-5AB2-4A10-B235-8F276AE5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1ADCCC-246C-4124-8501-ED587EC5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00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C8A24-1E6E-4072-A13F-0BD93FF2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FFBA39-75A3-4999-AC1F-B5D1FA60E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DE70C4-8F4B-4E05-8E5D-748CB927C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DAF020F-2196-45E6-B777-BE687E721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BBEEC6-094D-4314-8A0B-A5C4A2BEF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942876-DFAC-4169-9229-FB0AF15A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DB9372-1217-4DAE-B66E-4D68AD45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93F1B3-299B-4BB8-B2BD-309561E2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65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33D2D-ABB5-40CD-96D8-7CCDD391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CB809A-CA7C-46ED-AA4B-F377A2C9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672B28-9269-44B6-92F2-DC1FD52E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8F58CE-0A04-4523-AAC2-291CB0A9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99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69DA1A8-3BA5-4707-BB0A-1A6CE03B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40AC35A-C36A-4BEC-8BC4-B5E7B79B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09FF2F-186D-45B1-9CDE-63027739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92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2C1DA-63C8-4B86-804A-A7ED8E588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F7A8E2-E14C-4B5A-AF57-39D041717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FF4961-E6C8-41D7-A1CF-EBE5F018C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B31142-D24E-4145-8707-AEB8D929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543D3B-77F0-4CA0-83EB-30552C9D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FF3CCF-838D-4C85-BC7F-9DF10CDB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92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50C17-A08F-4DCF-BB06-55815659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8BA4C1-23F0-4A4D-B5D1-AC2439C4C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ABB4DF-5E6D-4906-9D0D-A3FD7C2F6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1FC905-D3BF-4C85-9134-0422907C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68EFE7-8450-45C6-A74D-9D8D83E7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96D832-EEAB-453F-AF27-DA4BDF96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86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EE1422-7295-419D-B9A6-37B2D6A8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93728E-9758-4646-A3AB-3765F5977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D3F5AF-A088-4C9F-AB19-80B5985E0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4C99E-1E2C-46C7-9544-CFE55FE760E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32A6A3-1011-4F6A-ABA1-13921ADC9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2F8D97-D969-47CB-9D3E-5F196178A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43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microsoft.com/office/2007/relationships/hdphoto" Target="../media/hdphoto5.wdp"/><Relationship Id="rId26" Type="http://schemas.microsoft.com/office/2007/relationships/hdphoto" Target="../media/hdphoto9.wdp"/><Relationship Id="rId39" Type="http://schemas.openxmlformats.org/officeDocument/2006/relationships/image" Target="../media/image24.png"/><Relationship Id="rId21" Type="http://schemas.openxmlformats.org/officeDocument/2006/relationships/image" Target="../media/image14.png"/><Relationship Id="rId34" Type="http://schemas.openxmlformats.org/officeDocument/2006/relationships/image" Target="../media/image21.png"/><Relationship Id="rId42" Type="http://schemas.microsoft.com/office/2007/relationships/hdphoto" Target="../media/hdphoto16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microsoft.com/office/2007/relationships/hdphoto" Target="../media/hdphoto6.wdp"/><Relationship Id="rId29" Type="http://schemas.openxmlformats.org/officeDocument/2006/relationships/image" Target="../media/image18.png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microsoft.com/office/2007/relationships/hdphoto" Target="../media/hdphoto8.wdp"/><Relationship Id="rId32" Type="http://schemas.openxmlformats.org/officeDocument/2006/relationships/image" Target="../media/image20.png"/><Relationship Id="rId37" Type="http://schemas.openxmlformats.org/officeDocument/2006/relationships/image" Target="../media/image23.png"/><Relationship Id="rId40" Type="http://schemas.microsoft.com/office/2007/relationships/hdphoto" Target="../media/hdphoto15.wdp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microsoft.com/office/2007/relationships/hdphoto" Target="../media/hdphoto10.wdp"/><Relationship Id="rId36" Type="http://schemas.openxmlformats.org/officeDocument/2006/relationships/image" Target="../media/image22.png"/><Relationship Id="rId10" Type="http://schemas.openxmlformats.org/officeDocument/2006/relationships/image" Target="../media/image8.png"/><Relationship Id="rId19" Type="http://schemas.openxmlformats.org/officeDocument/2006/relationships/image" Target="../media/image13.png"/><Relationship Id="rId31" Type="http://schemas.microsoft.com/office/2007/relationships/hdphoto" Target="../media/hdphoto11.wdp"/><Relationship Id="rId44" Type="http://schemas.microsoft.com/office/2007/relationships/hdphoto" Target="../media/hdphoto17.wdp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microsoft.com/office/2007/relationships/hdphoto" Target="../media/hdphoto3.wdp"/><Relationship Id="rId22" Type="http://schemas.microsoft.com/office/2007/relationships/hdphoto" Target="../media/hdphoto7.wdp"/><Relationship Id="rId27" Type="http://schemas.openxmlformats.org/officeDocument/2006/relationships/image" Target="../media/image17.png"/><Relationship Id="rId30" Type="http://schemas.openxmlformats.org/officeDocument/2006/relationships/image" Target="../media/image19.png"/><Relationship Id="rId35" Type="http://schemas.microsoft.com/office/2007/relationships/hdphoto" Target="../media/hdphoto13.wdp"/><Relationship Id="rId43" Type="http://schemas.openxmlformats.org/officeDocument/2006/relationships/image" Target="../media/image26.png"/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12" Type="http://schemas.microsoft.com/office/2007/relationships/hdphoto" Target="../media/hdphoto2.wdp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microsoft.com/office/2007/relationships/hdphoto" Target="../media/hdphoto12.wdp"/><Relationship Id="rId38" Type="http://schemas.microsoft.com/office/2007/relationships/hdphoto" Target="../media/hdphoto1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Nuvem 65">
            <a:extLst>
              <a:ext uri="{FF2B5EF4-FFF2-40B4-BE49-F238E27FC236}">
                <a16:creationId xmlns:a16="http://schemas.microsoft.com/office/drawing/2014/main" id="{08D52291-CF3F-48FF-9288-9AADF4C09980}"/>
              </a:ext>
            </a:extLst>
          </p:cNvPr>
          <p:cNvSpPr/>
          <p:nvPr/>
        </p:nvSpPr>
        <p:spPr>
          <a:xfrm rot="11256504">
            <a:off x="9899064" y="1241797"/>
            <a:ext cx="2081060" cy="2315992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60CACDFA-9B28-4334-A246-8BD0F6F09A61}"/>
              </a:ext>
            </a:extLst>
          </p:cNvPr>
          <p:cNvSpPr/>
          <p:nvPr/>
        </p:nvSpPr>
        <p:spPr>
          <a:xfrm>
            <a:off x="10344318" y="2159774"/>
            <a:ext cx="1284454" cy="10845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Nuvem 65">
            <a:extLst>
              <a:ext uri="{FF2B5EF4-FFF2-40B4-BE49-F238E27FC236}">
                <a16:creationId xmlns:a16="http://schemas.microsoft.com/office/drawing/2014/main" id="{08D52291-CF3F-48FF-9288-9AADF4C09980}"/>
              </a:ext>
            </a:extLst>
          </p:cNvPr>
          <p:cNvSpPr/>
          <p:nvPr/>
        </p:nvSpPr>
        <p:spPr>
          <a:xfrm rot="11256504">
            <a:off x="5140035" y="229697"/>
            <a:ext cx="1497471" cy="1442812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13C096A-7414-4419-807A-C2068EAEE71D}"/>
              </a:ext>
            </a:extLst>
          </p:cNvPr>
          <p:cNvSpPr/>
          <p:nvPr/>
        </p:nvSpPr>
        <p:spPr>
          <a:xfrm>
            <a:off x="209767" y="3524610"/>
            <a:ext cx="4869010" cy="32145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: Único Canto Recortado 90">
            <a:extLst>
              <a:ext uri="{FF2B5EF4-FFF2-40B4-BE49-F238E27FC236}">
                <a16:creationId xmlns:a16="http://schemas.microsoft.com/office/drawing/2014/main" id="{397F0654-A91A-4F2E-B6A6-2236EE14A546}"/>
              </a:ext>
            </a:extLst>
          </p:cNvPr>
          <p:cNvSpPr/>
          <p:nvPr/>
        </p:nvSpPr>
        <p:spPr>
          <a:xfrm>
            <a:off x="2511272" y="4362226"/>
            <a:ext cx="1625416" cy="1069261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Nuvem 65">
            <a:extLst>
              <a:ext uri="{FF2B5EF4-FFF2-40B4-BE49-F238E27FC236}">
                <a16:creationId xmlns:a16="http://schemas.microsoft.com/office/drawing/2014/main" id="{C75E96A7-432B-4D75-A941-A10D267ED158}"/>
              </a:ext>
            </a:extLst>
          </p:cNvPr>
          <p:cNvSpPr/>
          <p:nvPr/>
        </p:nvSpPr>
        <p:spPr>
          <a:xfrm rot="11256504">
            <a:off x="6683463" y="566796"/>
            <a:ext cx="3107092" cy="2249662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0CACDFA-9B28-4334-A246-8BD0F6F09A61}"/>
              </a:ext>
            </a:extLst>
          </p:cNvPr>
          <p:cNvSpPr/>
          <p:nvPr/>
        </p:nvSpPr>
        <p:spPr>
          <a:xfrm>
            <a:off x="7735542" y="1532300"/>
            <a:ext cx="979329" cy="8848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Nuvem 12">
            <a:extLst>
              <a:ext uri="{FF2B5EF4-FFF2-40B4-BE49-F238E27FC236}">
                <a16:creationId xmlns:a16="http://schemas.microsoft.com/office/drawing/2014/main" id="{11CE70A0-4E09-489F-A8B5-2FF904DDF62B}"/>
              </a:ext>
            </a:extLst>
          </p:cNvPr>
          <p:cNvSpPr/>
          <p:nvPr/>
        </p:nvSpPr>
        <p:spPr>
          <a:xfrm rot="11256504">
            <a:off x="388569" y="174476"/>
            <a:ext cx="4684710" cy="3012397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DFD4028-EF29-4EC8-9538-927953410589}"/>
              </a:ext>
            </a:extLst>
          </p:cNvPr>
          <p:cNvSpPr/>
          <p:nvPr/>
        </p:nvSpPr>
        <p:spPr>
          <a:xfrm>
            <a:off x="1040311" y="1078309"/>
            <a:ext cx="1493618" cy="14523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05D32B25-385C-4D1C-A7C9-56E0DD46888A}"/>
              </a:ext>
            </a:extLst>
          </p:cNvPr>
          <p:cNvSpPr/>
          <p:nvPr/>
        </p:nvSpPr>
        <p:spPr>
          <a:xfrm>
            <a:off x="2859869" y="1078309"/>
            <a:ext cx="1679632" cy="15026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4AFB33D-FD87-433F-B41A-A60714A7325C}"/>
              </a:ext>
            </a:extLst>
          </p:cNvPr>
          <p:cNvSpPr/>
          <p:nvPr/>
        </p:nvSpPr>
        <p:spPr>
          <a:xfrm>
            <a:off x="7113223" y="3703328"/>
            <a:ext cx="4969920" cy="3035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35FA0DC-A37C-4232-B402-93A72C7BBDE0}"/>
              </a:ext>
            </a:extLst>
          </p:cNvPr>
          <p:cNvSpPr txBox="1"/>
          <p:nvPr/>
        </p:nvSpPr>
        <p:spPr>
          <a:xfrm>
            <a:off x="137039" y="118862"/>
            <a:ext cx="128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i="1" dirty="0"/>
              <a:t>LLD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62FF37EF-67AA-4FCB-A9B2-006711EA4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422" y="3594055"/>
            <a:ext cx="619202" cy="606818"/>
          </a:xfrm>
          <a:prstGeom prst="rect">
            <a:avLst/>
          </a:prstGeom>
        </p:spPr>
      </p:pic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F9F3BB3-83E5-446A-A03F-ACCE67F2E825}"/>
              </a:ext>
            </a:extLst>
          </p:cNvPr>
          <p:cNvCxnSpPr>
            <a:cxnSpLocks/>
          </p:cNvCxnSpPr>
          <p:nvPr/>
        </p:nvCxnSpPr>
        <p:spPr>
          <a:xfrm>
            <a:off x="6457098" y="4133432"/>
            <a:ext cx="558021" cy="375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6F1719F-715A-45AF-B3F4-5804ACDE86B1}"/>
              </a:ext>
            </a:extLst>
          </p:cNvPr>
          <p:cNvCxnSpPr>
            <a:cxnSpLocks/>
          </p:cNvCxnSpPr>
          <p:nvPr/>
        </p:nvCxnSpPr>
        <p:spPr>
          <a:xfrm flipH="1">
            <a:off x="5177798" y="4133432"/>
            <a:ext cx="569205" cy="375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4C46B90-BC4F-4233-9E10-FB926E8C4403}"/>
              </a:ext>
            </a:extLst>
          </p:cNvPr>
          <p:cNvSpPr txBox="1"/>
          <p:nvPr/>
        </p:nvSpPr>
        <p:spPr>
          <a:xfrm>
            <a:off x="1723295" y="3602815"/>
            <a:ext cx="24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do Suporte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7B92D03-8C90-4E4F-981A-03A7CCFFE895}"/>
              </a:ext>
            </a:extLst>
          </p:cNvPr>
          <p:cNvSpPr txBox="1"/>
          <p:nvPr/>
        </p:nvSpPr>
        <p:spPr>
          <a:xfrm>
            <a:off x="8518292" y="3833175"/>
            <a:ext cx="24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do Usuário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255E0C9-0ABC-43A4-AD49-BA2B33ACB6D9}"/>
              </a:ext>
            </a:extLst>
          </p:cNvPr>
          <p:cNvSpPr txBox="1"/>
          <p:nvPr/>
        </p:nvSpPr>
        <p:spPr>
          <a:xfrm>
            <a:off x="1300713" y="670376"/>
            <a:ext cx="241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Azure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83E7915B-A7AD-4A1F-9F12-45B511EA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24" y="4244052"/>
            <a:ext cx="2201668" cy="2122310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F5763FE3-0FC9-4422-92B1-5542BE16E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785" y="4132509"/>
            <a:ext cx="2234676" cy="2369891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0B4D6C52-77C5-4A57-A299-05AA26BEB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533" y="4508464"/>
            <a:ext cx="419875" cy="41742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27980C2D-8228-4655-A73E-87903645A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959" y="4577420"/>
            <a:ext cx="419875" cy="417420"/>
          </a:xfrm>
          <a:prstGeom prst="rect">
            <a:avLst/>
          </a:prstGeom>
        </p:spPr>
      </p:pic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666A7D21-505E-4FDD-BD7C-7AFEC123373A}"/>
              </a:ext>
            </a:extLst>
          </p:cNvPr>
          <p:cNvCxnSpPr>
            <a:cxnSpLocks/>
          </p:cNvCxnSpPr>
          <p:nvPr/>
        </p:nvCxnSpPr>
        <p:spPr>
          <a:xfrm flipH="1" flipV="1">
            <a:off x="5684667" y="1718413"/>
            <a:ext cx="352640" cy="1765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F611572D-B54F-4E36-B062-379FBAC6FE2E}"/>
              </a:ext>
            </a:extLst>
          </p:cNvPr>
          <p:cNvSpPr txBox="1"/>
          <p:nvPr/>
        </p:nvSpPr>
        <p:spPr>
          <a:xfrm>
            <a:off x="6774533" y="1114225"/>
            <a:ext cx="2416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0" i="0" dirty="0">
                <a:effectLst/>
              </a:rPr>
              <a:t>Cloudflare</a:t>
            </a:r>
            <a:endParaRPr lang="pt-BR" sz="2000" dirty="0"/>
          </a:p>
        </p:txBody>
      </p:sp>
      <p:pic>
        <p:nvPicPr>
          <p:cNvPr id="1026" name="Picture 2" descr="cloudflare - BOM DIA Luxemburgo">
            <a:extLst>
              <a:ext uri="{FF2B5EF4-FFF2-40B4-BE49-F238E27FC236}">
                <a16:creationId xmlns:a16="http://schemas.microsoft.com/office/drawing/2014/main" id="{4845BB18-939C-44C2-84E0-E85EC35D1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256" y="1169275"/>
            <a:ext cx="467108" cy="28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roteção de Informações do Azure | Microsoft Azure">
            <a:extLst>
              <a:ext uri="{FF2B5EF4-FFF2-40B4-BE49-F238E27FC236}">
                <a16:creationId xmlns:a16="http://schemas.microsoft.com/office/drawing/2014/main" id="{58AD377F-A798-482C-B73C-89A474A70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012" y="657957"/>
            <a:ext cx="777018" cy="40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359EF88-CC54-4811-BD08-A2292D8CE6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661" b="89961" l="9843" r="89961">
                        <a14:foregroundMark x1="50394" y1="9449" x2="50394" y2="9449"/>
                        <a14:foregroundMark x1="49606" y1="8661" x2="49606" y2="8661"/>
                        <a14:foregroundMark x1="52165" y1="51969" x2="52165" y2="51969"/>
                        <a14:foregroundMark x1="56299" y1="63386" x2="56299" y2="63386"/>
                        <a14:foregroundMark x1="61220" y1="88780" x2="61220" y2="887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6738" y="1396793"/>
            <a:ext cx="643236" cy="64323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A51FD71-FB82-4F2D-BEDB-CCA54CA4C8BD}"/>
              </a:ext>
            </a:extLst>
          </p:cNvPr>
          <p:cNvSpPr txBox="1"/>
          <p:nvPr/>
        </p:nvSpPr>
        <p:spPr>
          <a:xfrm>
            <a:off x="1309524" y="2066414"/>
            <a:ext cx="941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Banco de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3622830" y="2282546"/>
            <a:ext cx="725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Site</a:t>
            </a:r>
          </a:p>
        </p:txBody>
      </p:sp>
      <p:pic>
        <p:nvPicPr>
          <p:cNvPr id="7" name="Imagem 6" descr="Logotipo, Ícone&#10;&#10;Descrição gerada automaticamente">
            <a:extLst>
              <a:ext uri="{FF2B5EF4-FFF2-40B4-BE49-F238E27FC236}">
                <a16:creationId xmlns:a16="http://schemas.microsoft.com/office/drawing/2014/main" id="{BA2B6DA2-01E1-4110-A97F-F9DF431230AB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839" y="1791798"/>
            <a:ext cx="538801" cy="4828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4892A92-ABD7-4F2A-AD6B-EFC108078B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16938" y="4297786"/>
            <a:ext cx="408111" cy="40811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B8E73A8-691E-43EC-B096-5A63DB3160F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58695" t="-1359" r="22613" b="18821"/>
          <a:stretch/>
        </p:blipFill>
        <p:spPr>
          <a:xfrm>
            <a:off x="10859253" y="4257940"/>
            <a:ext cx="273443" cy="5005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E8FDB0B-4F93-44C8-B4CD-64F86FB6EB5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-2" t="1" r="79272" b="32709"/>
          <a:stretch/>
        </p:blipFill>
        <p:spPr>
          <a:xfrm>
            <a:off x="11379300" y="4243776"/>
            <a:ext cx="323768" cy="435727"/>
          </a:xfrm>
          <a:prstGeom prst="rect">
            <a:avLst/>
          </a:prstGeom>
        </p:spPr>
      </p:pic>
      <p:pic>
        <p:nvPicPr>
          <p:cNvPr id="6146" name="Picture 2" descr="Discord Logo - PNG e Vetor - Download de Logo">
            <a:extLst>
              <a:ext uri="{FF2B5EF4-FFF2-40B4-BE49-F238E27FC236}">
                <a16:creationId xmlns:a16="http://schemas.microsoft.com/office/drawing/2014/main" id="{C6688D34-1A55-49B9-AAEB-48C82FA56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4002" b="97110" l="2111" r="97953">
                        <a14:foregroundMark x1="45393" y1="34638" x2="45393" y2="34638"/>
                        <a14:foregroundMark x1="78791" y1="31747" x2="78791" y2="31747"/>
                        <a14:foregroundMark x1="57901" y1="17252" x2="57901" y2="17252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26615" y1="20142" x2="55822" y2="28857"/>
                        <a14:foregroundMark x1="30998" y1="22988" x2="30998" y2="22988"/>
                        <a14:foregroundMark x1="20122" y1="29035" x2="18490" y2="37350"/>
                        <a14:foregroundMark x1="26104" y1="25256" x2="12508" y2="38106"/>
                        <a14:foregroundMark x1="44594" y1="19164" x2="82182" y2="32059"/>
                        <a14:foregroundMark x1="48433" y1="75189" x2="48433" y2="59271"/>
                        <a14:foregroundMark x1="13596" y1="51712" x2="22841" y2="92574"/>
                        <a14:foregroundMark x1="77255" y1="95598" x2="82182" y2="10093"/>
                        <a14:foregroundMark x1="82182" y1="10093" x2="88708" y2="45665"/>
                        <a14:foregroundMark x1="89251" y1="50956" x2="82182" y2="70654"/>
                        <a14:foregroundMark x1="81094" y1="72165" x2="77255" y2="83504"/>
                        <a14:foregroundMark x1="75080" y1="88039" x2="72361" y2="93330"/>
                        <a14:foregroundMark x1="71273" y1="94842" x2="84901" y2="76701"/>
                        <a14:foregroundMark x1="66923" y1="4802" x2="65291" y2="6314"/>
                        <a14:foregroundMark x1="93058" y1="41885" x2="97953" y2="82748"/>
                        <a14:foregroundMark x1="97953" y1="82748" x2="97953" y2="85016"/>
                        <a14:foregroundMark x1="69098" y1="4046" x2="75624" y2="7070"/>
                        <a14:foregroundMark x1="27191" y1="4046" x2="28279" y2="4802"/>
                        <a14:foregroundMark x1="9213" y1="30547" x2="2143" y2="70654"/>
                        <a14:foregroundMark x1="2143" y1="76701" x2="2143" y2="76701"/>
                        <a14:foregroundMark x1="2143" y1="77457" x2="2143" y2="77457"/>
                        <a14:foregroundMark x1="2143" y1="78968" x2="13052" y2="91063"/>
                        <a14:foregroundMark x1="7038" y1="84260" x2="8125" y2="97110"/>
                        <a14:foregroundMark x1="14139" y1="97110" x2="14139" y2="97110"/>
                        <a14:foregroundMark x1="30998" y1="94842" x2="30998" y2="94842"/>
                        <a14:backgroundMark x1="62092" y1="54958" x2="62092" y2="54958"/>
                        <a14:backgroundMark x1="34965" y1="46243" x2="34965" y2="46243"/>
                        <a14:backgroundMark x1="68362" y1="49177" x2="68362" y2="491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086" y="1820633"/>
            <a:ext cx="445846" cy="32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5F2742D-DA39-4951-A0ED-10ADB747C87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778" b="94222" l="9778" r="89778">
                        <a14:foregroundMark x1="30667" y1="18667" x2="30667" y2="18667"/>
                        <a14:foregroundMark x1="51111" y1="11111" x2="51111" y2="11111"/>
                        <a14:foregroundMark x1="51111" y1="9778" x2="51111" y2="9778"/>
                        <a14:foregroundMark x1="48000" y1="52000" x2="48000" y2="52000"/>
                        <a14:foregroundMark x1="32889" y1="46667" x2="64000" y2="44444"/>
                        <a14:foregroundMark x1="65333" y1="52000" x2="65333" y2="84444"/>
                        <a14:foregroundMark x1="63111" y1="69333" x2="20000" y2="69333"/>
                        <a14:foregroundMark x1="33778" y1="45778" x2="30667" y2="23111"/>
                        <a14:foregroundMark x1="38222" y1="26222" x2="79111" y2="32444"/>
                        <a14:foregroundMark x1="50222" y1="94222" x2="50222" y2="94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9132" y="1119174"/>
            <a:ext cx="332437" cy="33243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B705967-F97F-4126-BFBC-C7BE04667FF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9778" b="90222" l="9778" r="89778">
                        <a14:foregroundMark x1="56000" y1="11111" x2="56000" y2="11111"/>
                        <a14:foregroundMark x1="63556" y1="47556" x2="63556" y2="47556"/>
                        <a14:foregroundMark x1="64889" y1="36000" x2="64889" y2="36000"/>
                        <a14:foregroundMark x1="68444" y1="34667" x2="68444" y2="34667"/>
                        <a14:foregroundMark x1="32000" y1="27111" x2="68444" y2="27111"/>
                        <a14:foregroundMark x1="43556" y1="47556" x2="64889" y2="47556"/>
                        <a14:foregroundMark x1="67111" y1="36000" x2="67111" y2="63556"/>
                        <a14:foregroundMark x1="65778" y1="64889" x2="48444" y2="64889"/>
                        <a14:foregroundMark x1="33333" y1="58667" x2="40889" y2="71111"/>
                        <a14:foregroundMark x1="49778" y1="90222" x2="49778" y2="90222"/>
                        <a14:foregroundMark x1="47111" y1="71111" x2="65778" y2="7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51330" y="1599709"/>
            <a:ext cx="342101" cy="34210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BBE5691-7723-42C4-B379-D27873D7106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>
                        <a14:foregroundMark x1="40741" y1="38750" x2="40741" y2="38750"/>
                        <a14:foregroundMark x1="16049" y1="18750" x2="16049" y2="18750"/>
                        <a14:foregroundMark x1="59259" y1="35000" x2="59259" y2="3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57381" y="2105276"/>
            <a:ext cx="335004" cy="330869"/>
          </a:xfrm>
          <a:prstGeom prst="rect">
            <a:avLst/>
          </a:prstGeom>
        </p:spPr>
      </p:pic>
      <p:pic>
        <p:nvPicPr>
          <p:cNvPr id="18434" name="Picture 2" descr="Vue Chart Component with Chart.js | by Risan Bagja Pradana | risan | Medium">
            <a:extLst>
              <a:ext uri="{FF2B5EF4-FFF2-40B4-BE49-F238E27FC236}">
                <a16:creationId xmlns:a16="http://schemas.microsoft.com/office/drawing/2014/main" id="{CD07421A-561F-4F3D-8E14-00D47B43B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 cstate="hq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21528" b="71528" l="36000" r="63500">
                        <a14:foregroundMark x1="43250" y1="50556" x2="41583" y2="43750"/>
                        <a14:foregroundMark x1="41583" y1="43750" x2="43917" y2="50694"/>
                        <a14:foregroundMark x1="43917" y1="50694" x2="40833" y2="45694"/>
                        <a14:foregroundMark x1="40833" y1="45694" x2="42000" y2="52778"/>
                        <a14:foregroundMark x1="42000" y1="52778" x2="39833" y2="55694"/>
                        <a14:foregroundMark x1="39833" y1="55694" x2="40167" y2="45833"/>
                        <a14:foregroundMark x1="40167" y1="45833" x2="39250" y2="52639"/>
                        <a14:foregroundMark x1="39250" y1="52639" x2="38417" y2="45694"/>
                        <a14:foregroundMark x1="38417" y1="45694" x2="38750" y2="38056"/>
                        <a14:foregroundMark x1="38750" y1="38056" x2="40583" y2="31667"/>
                        <a14:foregroundMark x1="40583" y1="31667" x2="48833" y2="25139"/>
                        <a14:foregroundMark x1="48833" y1="25139" x2="62141" y2="33181"/>
                        <a14:foregroundMark x1="62638" y1="50265" x2="61750" y2="55417"/>
                        <a14:foregroundMark x1="61750" y1="55417" x2="49333" y2="67361"/>
                        <a14:foregroundMark x1="49333" y1="67361" x2="37704" y2="56268"/>
                        <a14:foregroundMark x1="38333" y1="40139" x2="38167" y2="52083"/>
                        <a14:foregroundMark x1="38167" y1="52083" x2="37833" y2="43889"/>
                        <a14:foregroundMark x1="37833" y1="43889" x2="37417" y2="50972"/>
                        <a14:foregroundMark x1="37417" y1="50972" x2="37417" y2="50972"/>
                        <a14:foregroundMark x1="37170" y1="56444" x2="37417" y2="57778"/>
                        <a14:foregroundMark x1="37417" y1="57917" x2="40303" y2="61089"/>
                        <a14:foregroundMark x1="42351" y1="62736" x2="49583" y2="66389"/>
                        <a14:foregroundMark x1="49583" y1="66389" x2="41333" y2="59861"/>
                        <a14:foregroundMark x1="41333" y1="59861" x2="44667" y2="64583"/>
                        <a14:foregroundMark x1="44667" y1="64583" x2="49500" y2="68056"/>
                        <a14:foregroundMark x1="50917" y1="22222" x2="51917" y2="23889"/>
                        <a14:foregroundMark x1="49167" y1="21806" x2="49165" y2="21807"/>
                        <a14:foregroundMark x1="61739" y1="43193" x2="61083" y2="40694"/>
                        <a14:foregroundMark x1="61083" y1="40694" x2="61583" y2="36806"/>
                        <a14:foregroundMark x1="62500" y1="53194" x2="62500" y2="56806"/>
                        <a14:foregroundMark x1="49417" y1="33194" x2="45417" y2="36528"/>
                        <a14:foregroundMark x1="45417" y1="36528" x2="41250" y2="36528"/>
                        <a14:foregroundMark x1="41250" y1="36528" x2="42000" y2="40694"/>
                        <a14:foregroundMark x1="42167" y1="41111" x2="53333" y2="31250"/>
                        <a14:foregroundMark x1="53333" y1="31250" x2="53667" y2="34583"/>
                        <a14:foregroundMark x1="53667" y1="35694" x2="52750" y2="38611"/>
                        <a14:foregroundMark x1="52667" y1="38889" x2="53833" y2="36389"/>
                        <a14:foregroundMark x1="54417" y1="37361" x2="54917" y2="39028"/>
                        <a14:foregroundMark x1="54917" y1="39028" x2="54917" y2="39028"/>
                        <a14:foregroundMark x1="54583" y1="38333" x2="47250" y2="31250"/>
                        <a14:foregroundMark x1="47250" y1="31250" x2="47833" y2="27917"/>
                        <a14:foregroundMark x1="49667" y1="26806" x2="42000" y2="33889"/>
                        <a14:foregroundMark x1="42000" y1="33889" x2="45333" y2="30139"/>
                        <a14:foregroundMark x1="41417" y1="32778" x2="40083" y2="39167"/>
                        <a14:foregroundMark x1="40250" y1="37500" x2="39583" y2="39861"/>
                        <a14:foregroundMark x1="39583" y1="40139" x2="38833" y2="43889"/>
                        <a14:foregroundMark x1="47583" y1="38333" x2="51833" y2="38611"/>
                        <a14:foregroundMark x1="51833" y1="38611" x2="53833" y2="44861"/>
                        <a14:foregroundMark x1="53833" y1="45278" x2="53833" y2="45556"/>
                        <a14:foregroundMark x1="53833" y1="45556" x2="53833" y2="45556"/>
                        <a14:foregroundMark x1="53750" y1="45833" x2="53750" y2="45833"/>
                        <a14:foregroundMark x1="45417" y1="39167" x2="46917" y2="40694"/>
                        <a14:foregroundMark x1="53667" y1="33056" x2="60750" y2="41250"/>
                        <a14:foregroundMark x1="60750" y1="41250" x2="60750" y2="42639"/>
                        <a14:foregroundMark x1="60417" y1="38333" x2="57250" y2="33750"/>
                        <a14:foregroundMark x1="57250" y1="33750" x2="49333" y2="29167"/>
                        <a14:backgroundMark x1="38583" y1="25278" x2="38333" y2="23750"/>
                        <a14:backgroundMark x1="38167" y1="24583" x2="38083" y2="25556"/>
                        <a14:backgroundMark x1="37833" y1="26667" x2="37667" y2="27222"/>
                        <a14:backgroundMark x1="37583" y1="27500" x2="41917" y2="23611"/>
                        <a14:backgroundMark x1="41917" y1="23611" x2="37333" y2="28889"/>
                        <a14:backgroundMark x1="37333" y1="28889" x2="41917" y2="26250"/>
                        <a14:backgroundMark x1="41917" y1="26250" x2="44833" y2="21250"/>
                        <a14:backgroundMark x1="44833" y1="21250" x2="41833" y2="28194"/>
                        <a14:backgroundMark x1="41833" y1="28194" x2="41000" y2="25000"/>
                        <a14:backgroundMark x1="36750" y1="26111" x2="37417" y2="23056"/>
                        <a14:backgroundMark x1="37417" y1="23056" x2="37250" y2="22917"/>
                        <a14:backgroundMark x1="37333" y1="23472" x2="41417" y2="21944"/>
                        <a14:backgroundMark x1="41417" y1="21944" x2="38417" y2="26806"/>
                        <a14:backgroundMark x1="38417" y1="26806" x2="38333" y2="26806"/>
                        <a14:backgroundMark x1="38417" y1="26111" x2="42417" y2="21111"/>
                        <a14:backgroundMark x1="42417" y1="21111" x2="39500" y2="26806"/>
                        <a14:backgroundMark x1="39500" y1="26806" x2="39500" y2="26806"/>
                        <a14:backgroundMark x1="38250" y1="28333" x2="36083" y2="30972"/>
                        <a14:backgroundMark x1="36083" y1="30972" x2="39833" y2="26111"/>
                        <a14:backgroundMark x1="39833" y1="26111" x2="39833" y2="26111"/>
                        <a14:backgroundMark x1="41083" y1="24583" x2="42667" y2="25833"/>
                        <a14:backgroundMark x1="39750" y1="28750" x2="47583" y2="20000"/>
                        <a14:backgroundMark x1="48750" y1="21667" x2="49333" y2="21528"/>
                        <a14:backgroundMark x1="36750" y1="55139" x2="36917" y2="56528"/>
                        <a14:backgroundMark x1="36083" y1="55139" x2="36917" y2="54444"/>
                        <a14:backgroundMark x1="36750" y1="55833" x2="37000" y2="56389"/>
                        <a14:backgroundMark x1="40333" y1="61944" x2="41667" y2="63750"/>
                        <a14:backgroundMark x1="39917" y1="61667" x2="40333" y2="62222"/>
                        <a14:backgroundMark x1="48583" y1="71389" x2="49333" y2="70694"/>
                        <a14:backgroundMark x1="49083" y1="70972" x2="50000" y2="71806"/>
                        <a14:backgroundMark x1="63250" y1="34167" x2="63083" y2="50278"/>
                        <a14:backgroundMark x1="63083" y1="33750" x2="63167" y2="35000"/>
                        <a14:backgroundMark x1="62833" y1="32778" x2="63167" y2="34306"/>
                        <a14:backgroundMark x1="48917" y1="21944" x2="49333" y2="21528"/>
                        <a14:backgroundMark x1="50667" y1="21111" x2="51167" y2="22083"/>
                        <a14:backgroundMark x1="50583" y1="21250" x2="51167" y2="21944"/>
                        <a14:backgroundMark x1="50667" y1="21528" x2="51083" y2="21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758" t="20720" r="36671" b="28410"/>
          <a:stretch/>
        </p:blipFill>
        <p:spPr bwMode="auto">
          <a:xfrm>
            <a:off x="4041766" y="1096383"/>
            <a:ext cx="381308" cy="43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FA13268A-FD92-4356-8B29-60248622F8E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3681" b="92025" l="10000" r="90000">
                        <a14:foregroundMark x1="39032" y1="6748" x2="39032" y2="6748"/>
                        <a14:foregroundMark x1="46129" y1="4294" x2="46129" y2="4294"/>
                        <a14:foregroundMark x1="49677" y1="7975" x2="49677" y2="7975"/>
                        <a14:foregroundMark x1="55806" y1="89571" x2="55806" y2="89571"/>
                        <a14:foregroundMark x1="50000" y1="92025" x2="50000" y2="92025"/>
                        <a14:foregroundMark x1="55484" y1="70552" x2="55484" y2="70552"/>
                        <a14:foregroundMark x1="46129" y1="34969" x2="51935" y2="558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3554" y="4470077"/>
            <a:ext cx="2892477" cy="149379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2A2F382C-FEAF-4865-87D6-F55129C96A4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3556" b="99556" l="9778" r="89778">
                        <a14:foregroundMark x1="49333" y1="14667" x2="49333" y2="14667"/>
                        <a14:foregroundMark x1="65778" y1="3556" x2="65778" y2="3556"/>
                        <a14:foregroundMark x1="17778" y1="46222" x2="17778" y2="46222"/>
                        <a14:foregroundMark x1="85778" y1="47111" x2="85778" y2="47111"/>
                        <a14:foregroundMark x1="61333" y1="93778" x2="61333" y2="93778"/>
                        <a14:foregroundMark x1="42222" y1="96889" x2="42222" y2="96889"/>
                        <a14:foregroundMark x1="60889" y1="98667" x2="60889" y2="98667"/>
                        <a14:foregroundMark x1="60000" y1="99556" x2="60000" y2="99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93741" y="4797491"/>
            <a:ext cx="340496" cy="340496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E59DC741-FD25-444C-B28B-3F73B348957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408" b="98777" l="2239" r="95896">
                        <a14:foregroundMark x1="57338" y1="12538" x2="57338" y2="12538"/>
                        <a14:foregroundMark x1="57836" y1="18349" x2="68159" y2="5912"/>
                        <a14:foregroundMark x1="68159" y1="5912" x2="68159" y2="5810"/>
                        <a14:foregroundMark x1="54975" y1="16922" x2="60945" y2="10703"/>
                        <a14:foregroundMark x1="60945" y1="10703" x2="57960" y2="12946"/>
                        <a14:foregroundMark x1="69652" y1="2039" x2="71393" y2="1121"/>
                        <a14:foregroundMark x1="65547" y1="3976" x2="71642" y2="408"/>
                        <a14:foregroundMark x1="57960" y1="46483" x2="31965" y2="45464"/>
                        <a14:foregroundMark x1="31965" y1="45464" x2="24502" y2="41386"/>
                        <a14:foregroundMark x1="24502" y1="41386" x2="29851" y2="35576"/>
                        <a14:foregroundMark x1="29851" y1="35576" x2="41915" y2="33028"/>
                        <a14:foregroundMark x1="41915" y1="33028" x2="60075" y2="34659"/>
                        <a14:foregroundMark x1="60075" y1="34659" x2="69776" y2="39551"/>
                        <a14:foregroundMark x1="69776" y1="39551" x2="64925" y2="60856"/>
                        <a14:foregroundMark x1="27363" y1="65545" x2="27114" y2="42610"/>
                        <a14:foregroundMark x1="27114" y1="42610" x2="30970" y2="63609"/>
                        <a14:foregroundMark x1="30970" y1="63609" x2="35075" y2="70948"/>
                        <a14:foregroundMark x1="35075" y1="70948" x2="44030" y2="69113"/>
                        <a14:foregroundMark x1="44030" y1="69113" x2="27363" y2="72477"/>
                        <a14:foregroundMark x1="27363" y1="72477" x2="18657" y2="71050"/>
                        <a14:foregroundMark x1="18657" y1="71050" x2="12438" y2="38940"/>
                        <a14:foregroundMark x1="73881" y1="68400" x2="80721" y2="73089"/>
                        <a14:foregroundMark x1="80721" y1="73089" x2="83706" y2="81549"/>
                        <a14:foregroundMark x1="83706" y1="81549" x2="71766" y2="88583"/>
                        <a14:foregroundMark x1="71766" y1="88583" x2="60945" y2="86952"/>
                        <a14:foregroundMark x1="60945" y1="86952" x2="44279" y2="80836"/>
                        <a14:foregroundMark x1="44279" y1="80836" x2="35697" y2="85321"/>
                        <a14:foregroundMark x1="35697" y1="85321" x2="26866" y2="84404"/>
                        <a14:foregroundMark x1="26866" y1="84404" x2="2239" y2="53517"/>
                        <a14:foregroundMark x1="2239" y1="53517" x2="3607" y2="47910"/>
                        <a14:foregroundMark x1="7090" y1="42304" x2="13433" y2="65240"/>
                        <a14:foregroundMark x1="13433" y1="65240" x2="13433" y2="65240"/>
                        <a14:foregroundMark x1="59328" y1="33231" x2="77363" y2="27421"/>
                        <a14:foregroundMark x1="77363" y1="27421" x2="82587" y2="34455"/>
                        <a14:foregroundMark x1="82587" y1="34455" x2="83582" y2="56779"/>
                        <a14:foregroundMark x1="92910" y1="34353" x2="95896" y2="34353"/>
                        <a14:foregroundMark x1="93905" y1="32518" x2="95896" y2="33231"/>
                        <a14:foregroundMark x1="28358" y1="93578" x2="50746" y2="85933"/>
                        <a14:foregroundMark x1="50746" y1="85933" x2="63557" y2="85831"/>
                        <a14:foregroundMark x1="63557" y1="85831" x2="72886" y2="89093"/>
                        <a14:foregroundMark x1="72886" y1="89093" x2="62935" y2="90928"/>
                        <a14:foregroundMark x1="62935" y1="90928" x2="52488" y2="89908"/>
                        <a14:foregroundMark x1="52488" y1="89908" x2="44403" y2="93578"/>
                        <a14:foregroundMark x1="44403" y1="93578" x2="35075" y2="93476"/>
                        <a14:foregroundMark x1="35075" y1="93476" x2="34080" y2="91539"/>
                        <a14:foregroundMark x1="81219" y1="90316" x2="75124" y2="96330"/>
                        <a14:foregroundMark x1="75124" y1="96330" x2="70647" y2="98471"/>
                        <a14:foregroundMark x1="72139" y1="98777" x2="67413" y2="96942"/>
                        <a14:backgroundMark x1="5100" y1="10092" x2="7711" y2="17941"/>
                        <a14:backgroundMark x1="7711" y1="17941" x2="12065" y2="10398"/>
                        <a14:backgroundMark x1="12065" y1="10398" x2="20522" y2="12029"/>
                        <a14:backgroundMark x1="46517" y1="26809" x2="58085" y2="25178"/>
                        <a14:backgroundMark x1="58085" y1="25178" x2="79726" y2="18552"/>
                        <a14:backgroundMark x1="95522" y1="41182" x2="93159" y2="49337"/>
                        <a14:backgroundMark x1="93159" y1="49337" x2="95025" y2="54740"/>
                        <a14:backgroundMark x1="90547" y1="97248" x2="93781" y2="90622"/>
                        <a14:backgroundMark x1="93781" y1="90622" x2="93781" y2="90622"/>
                        <a14:backgroundMark x1="50746" y1="98879" x2="54602" y2="98369"/>
                        <a14:backgroundMark x1="12313" y1="96738" x2="1617" y2="845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5388" y="4779632"/>
            <a:ext cx="279061" cy="340496"/>
          </a:xfrm>
          <a:prstGeom prst="rect">
            <a:avLst/>
          </a:prstGeom>
        </p:spPr>
      </p:pic>
      <p:pic>
        <p:nvPicPr>
          <p:cNvPr id="19458" name="Picture 2" descr="Discord Logo - PNG e Vetor - Download de Logo">
            <a:extLst>
              <a:ext uri="{FF2B5EF4-FFF2-40B4-BE49-F238E27FC236}">
                <a16:creationId xmlns:a16="http://schemas.microsoft.com/office/drawing/2014/main" id="{3B0C7090-A9E9-4699-9BB3-C75EAEA2A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251" y="5243136"/>
            <a:ext cx="403019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7476105-D5D1-4C62-BCF5-5FF18AAE0DCA}"/>
              </a:ext>
            </a:extLst>
          </p:cNvPr>
          <p:cNvCxnSpPr>
            <a:cxnSpLocks/>
          </p:cNvCxnSpPr>
          <p:nvPr/>
        </p:nvCxnSpPr>
        <p:spPr>
          <a:xfrm flipH="1" flipV="1">
            <a:off x="4669897" y="2580953"/>
            <a:ext cx="1077106" cy="11148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ector: Angulado 70">
            <a:extLst>
              <a:ext uri="{FF2B5EF4-FFF2-40B4-BE49-F238E27FC236}">
                <a16:creationId xmlns:a16="http://schemas.microsoft.com/office/drawing/2014/main" id="{ABBF1A07-B907-4365-A002-606827201A2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97541" y="4283291"/>
            <a:ext cx="1730945" cy="486589"/>
          </a:xfrm>
          <a:prstGeom prst="bentConnector3">
            <a:avLst>
              <a:gd name="adj1" fmla="val 7851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C308D66D-4E57-47B3-9D79-B96CE048AFD2}"/>
              </a:ext>
            </a:extLst>
          </p:cNvPr>
          <p:cNvCxnSpPr>
            <a:cxnSpLocks/>
          </p:cNvCxnSpPr>
          <p:nvPr/>
        </p:nvCxnSpPr>
        <p:spPr>
          <a:xfrm flipH="1">
            <a:off x="9320651" y="4281055"/>
            <a:ext cx="3458" cy="7509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59E3203E-B9B6-40D3-837D-C0B300D144B0}"/>
              </a:ext>
            </a:extLst>
          </p:cNvPr>
          <p:cNvCxnSpPr/>
          <p:nvPr/>
        </p:nvCxnSpPr>
        <p:spPr>
          <a:xfrm flipV="1">
            <a:off x="9049787" y="5027772"/>
            <a:ext cx="916244" cy="41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Retângulo: Único Canto Recortado 88">
            <a:extLst>
              <a:ext uri="{FF2B5EF4-FFF2-40B4-BE49-F238E27FC236}">
                <a16:creationId xmlns:a16="http://schemas.microsoft.com/office/drawing/2014/main" id="{D9A2AD79-591B-476B-9824-F5A3B3EA696C}"/>
              </a:ext>
            </a:extLst>
          </p:cNvPr>
          <p:cNvSpPr/>
          <p:nvPr/>
        </p:nvSpPr>
        <p:spPr>
          <a:xfrm>
            <a:off x="2611568" y="4233274"/>
            <a:ext cx="1725361" cy="1106784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115C59E7-4D15-4556-BB99-CFBA62CD250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6180" b="89888" l="1685" r="98876">
                        <a14:foregroundMark x1="86517" y1="40449" x2="86517" y2="40449"/>
                        <a14:foregroundMark x1="94382" y1="51124" x2="94382" y2="51124"/>
                        <a14:foregroundMark x1="8427" y1="37079" x2="8427" y2="37079"/>
                        <a14:foregroundMark x1="26966" y1="70225" x2="26966" y2="70225"/>
                        <a14:foregroundMark x1="24157" y1="70225" x2="24157" y2="70225"/>
                        <a14:foregroundMark x1="24157" y1="70225" x2="24157" y2="70225"/>
                        <a14:foregroundMark x1="24157" y1="84270" x2="25281" y2="64045"/>
                        <a14:foregroundMark x1="3371" y1="71348" x2="2247" y2="49438"/>
                        <a14:foregroundMark x1="42697" y1="85955" x2="41011" y2="80899"/>
                        <a14:foregroundMark x1="88202" y1="51124" x2="78652" y2="43258"/>
                        <a14:foregroundMark x1="92697" y1="65169" x2="98876" y2="68539"/>
                        <a14:foregroundMark x1="6742" y1="74719" x2="6742" y2="30899"/>
                        <a14:foregroundMark x1="30337" y1="20225" x2="31403" y2="20140"/>
                        <a14:foregroundMark x1="72472" y1="40449" x2="84831" y2="44944"/>
                        <a14:foregroundMark x1="58427" y1="82584" x2="60112" y2="60674"/>
                        <a14:backgroundMark x1="33146" y1="18539" x2="47191" y2="16854"/>
                        <a14:backgroundMark x1="86517" y1="13483" x2="46067" y2="12360"/>
                        <a14:backgroundMark x1="70787" y1="16854" x2="31461" y2="20225"/>
                        <a14:backgroundMark x1="39326" y1="29213" x2="33146" y2="15169"/>
                        <a14:backgroundMark x1="25281" y1="34270" x2="30337" y2="134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66576" y="4458454"/>
            <a:ext cx="646261" cy="646261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C0C95EA8-5A76-454B-8BA7-3E5DD91A8EB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ackgroundRemoval t="9778" b="89778" l="9778" r="95111">
                        <a14:foregroundMark x1="47946" y1="21313" x2="24444" y2="34222"/>
                        <a14:backgroundMark x1="69778" y1="15111" x2="51111" y2="20000"/>
                        <a14:backgroundMark x1="98222" y1="48000" x2="85778" y2="28000"/>
                        <a14:backgroundMark x1="87111" y1="31111" x2="69778" y2="18222"/>
                        <a14:backgroundMark x1="57333" y1="12000" x2="37333" y2="1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0028" y="4540377"/>
            <a:ext cx="700315" cy="672521"/>
          </a:xfrm>
          <a:prstGeom prst="rect">
            <a:avLst/>
          </a:prstGeom>
        </p:spPr>
      </p:pic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CF35D557-D2C5-45DD-B0CD-EE916C065BF6}"/>
              </a:ext>
            </a:extLst>
          </p:cNvPr>
          <p:cNvCxnSpPr>
            <a:cxnSpLocks/>
          </p:cNvCxnSpPr>
          <p:nvPr/>
        </p:nvCxnSpPr>
        <p:spPr>
          <a:xfrm flipV="1">
            <a:off x="2254060" y="4388312"/>
            <a:ext cx="251762" cy="2042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33C5EAF3-5A22-4B97-B07A-C6C8F19F601A}"/>
              </a:ext>
            </a:extLst>
          </p:cNvPr>
          <p:cNvCxnSpPr>
            <a:cxnSpLocks/>
          </p:cNvCxnSpPr>
          <p:nvPr/>
        </p:nvCxnSpPr>
        <p:spPr>
          <a:xfrm>
            <a:off x="2268696" y="5295821"/>
            <a:ext cx="237126" cy="1308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A5160C37-7716-4652-AACD-171006D22C40}"/>
              </a:ext>
            </a:extLst>
          </p:cNvPr>
          <p:cNvSpPr txBox="1"/>
          <p:nvPr/>
        </p:nvSpPr>
        <p:spPr>
          <a:xfrm>
            <a:off x="7835546" y="5954849"/>
            <a:ext cx="1368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Smartphone do usuário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CE531F70-EEF0-4D35-98EA-66420033469C}"/>
              </a:ext>
            </a:extLst>
          </p:cNvPr>
          <p:cNvSpPr txBox="1"/>
          <p:nvPr/>
        </p:nvSpPr>
        <p:spPr>
          <a:xfrm>
            <a:off x="10017190" y="6419158"/>
            <a:ext cx="19988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Notebook/ Desktop do usuário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48369ADC-024D-437E-BA9F-CBE55A3D27EF}"/>
              </a:ext>
            </a:extLst>
          </p:cNvPr>
          <p:cNvSpPr txBox="1"/>
          <p:nvPr/>
        </p:nvSpPr>
        <p:spPr>
          <a:xfrm>
            <a:off x="495652" y="6279194"/>
            <a:ext cx="1755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Notebook / Desktop do técnico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29B54554-E565-4680-AA99-2FF397EBD566}"/>
              </a:ext>
            </a:extLst>
          </p:cNvPr>
          <p:cNvSpPr txBox="1"/>
          <p:nvPr/>
        </p:nvSpPr>
        <p:spPr>
          <a:xfrm>
            <a:off x="5408711" y="4220052"/>
            <a:ext cx="136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Internet</a:t>
            </a:r>
          </a:p>
        </p:txBody>
      </p:sp>
      <p:cxnSp>
        <p:nvCxnSpPr>
          <p:cNvPr id="69" name="Conector de Seta Reta 60">
            <a:extLst>
              <a:ext uri="{FF2B5EF4-FFF2-40B4-BE49-F238E27FC236}">
                <a16:creationId xmlns:a16="http://schemas.microsoft.com/office/drawing/2014/main" id="{A5C5030C-2D18-4A6F-BB1E-7E5CF5C2CABA}"/>
              </a:ext>
            </a:extLst>
          </p:cNvPr>
          <p:cNvCxnSpPr>
            <a:cxnSpLocks/>
          </p:cNvCxnSpPr>
          <p:nvPr/>
        </p:nvCxnSpPr>
        <p:spPr>
          <a:xfrm flipV="1">
            <a:off x="6318336" y="2667238"/>
            <a:ext cx="696783" cy="879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FFF1996B-58A2-4D48-B37F-AD863C15B6EC}"/>
              </a:ext>
            </a:extLst>
          </p:cNvPr>
          <p:cNvPicPr>
            <a:picLocks noChangeAspect="1"/>
          </p:cNvPicPr>
          <p:nvPr/>
        </p:nvPicPr>
        <p:blipFill>
          <a:blip r:embed="rId34" cstate="hqprint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backgroundRemoval t="4375" b="90000" l="10000" r="90000">
                        <a14:foregroundMark x1="26250" y1="33125" x2="25833" y2="25750"/>
                        <a14:foregroundMark x1="25833" y1="25750" x2="27833" y2="18500"/>
                        <a14:foregroundMark x1="29917" y1="15500" x2="38083" y2="8000"/>
                        <a14:foregroundMark x1="38083" y1="8000" x2="56917" y2="4375"/>
                        <a14:foregroundMark x1="56917" y1="4375" x2="66000" y2="10000"/>
                        <a14:foregroundMark x1="66000" y1="10000" x2="70500" y2="14125"/>
                        <a14:foregroundMark x1="70500" y1="14125" x2="73250" y2="20375"/>
                        <a14:foregroundMark x1="73250" y1="20375" x2="77000" y2="39750"/>
                        <a14:foregroundMark x1="62333" y1="44875" x2="40250" y2="46250"/>
                        <a14:foregroundMark x1="43583" y1="56375" x2="43583" y2="56375"/>
                        <a14:foregroundMark x1="56167" y1="56750" x2="56167" y2="5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970" y="646401"/>
            <a:ext cx="707211" cy="471474"/>
          </a:xfrm>
          <a:prstGeom prst="rect">
            <a:avLst/>
          </a:prstGeom>
        </p:spPr>
      </p:pic>
      <p:sp>
        <p:nvSpPr>
          <p:cNvPr id="58" name="CaixaDeTexto 67">
            <a:extLst>
              <a:ext uri="{FF2B5EF4-FFF2-40B4-BE49-F238E27FC236}">
                <a16:creationId xmlns:a16="http://schemas.microsoft.com/office/drawing/2014/main" id="{E12DD363-B278-4028-B311-35C528C5BD6E}"/>
              </a:ext>
            </a:extLst>
          </p:cNvPr>
          <p:cNvSpPr txBox="1"/>
          <p:nvPr/>
        </p:nvSpPr>
        <p:spPr>
          <a:xfrm>
            <a:off x="5434777" y="1078309"/>
            <a:ext cx="100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0" i="0" dirty="0">
                <a:effectLst/>
              </a:rPr>
              <a:t>TeamViewer</a:t>
            </a:r>
            <a:endParaRPr lang="pt-BR" sz="1100" dirty="0"/>
          </a:p>
        </p:txBody>
      </p:sp>
      <p:pic>
        <p:nvPicPr>
          <p:cNvPr id="63" name="Picture 2" descr="GitHub - oshi/oshi: Native Operating System and Hardware Information">
            <a:extLst>
              <a:ext uri="{FF2B5EF4-FFF2-40B4-BE49-F238E27FC236}">
                <a16:creationId xmlns:a16="http://schemas.microsoft.com/office/drawing/2014/main" id="{AC6A7A05-9FD3-4161-8CE3-031324CA4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64"/>
          <a:stretch/>
        </p:blipFill>
        <p:spPr bwMode="auto">
          <a:xfrm>
            <a:off x="10489609" y="2285525"/>
            <a:ext cx="390393" cy="29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5B4EE446-BA91-41AE-B6CD-9C908F9BB3B4}"/>
              </a:ext>
            </a:extLst>
          </p:cNvPr>
          <p:cNvPicPr>
            <a:picLocks noChangeAspect="1"/>
          </p:cNvPicPr>
          <p:nvPr/>
        </p:nvPicPr>
        <p:blipFill>
          <a:blip r:embed="rId37" cstate="hqprint">
            <a:extLst>
              <a:ext uri="{BEBA8EAE-BF5A-486C-A8C5-ECC9F3942E4B}">
                <a14:imgProps xmlns:a14="http://schemas.microsoft.com/office/drawing/2010/main">
                  <a14:imgLayer r:embed="rId38">
                    <a14:imgEffect>
                      <a14:backgroundRemoval t="4375" b="90000" l="10000" r="90000">
                        <a14:foregroundMark x1="26250" y1="33125" x2="25833" y2="25750"/>
                        <a14:foregroundMark x1="25833" y1="25750" x2="27833" y2="18500"/>
                        <a14:foregroundMark x1="29917" y1="15500" x2="38083" y2="8000"/>
                        <a14:foregroundMark x1="38083" y1="8000" x2="56917" y2="4375"/>
                        <a14:foregroundMark x1="56917" y1="4375" x2="66000" y2="10000"/>
                        <a14:foregroundMark x1="66000" y1="10000" x2="70500" y2="14125"/>
                        <a14:foregroundMark x1="70500" y1="14125" x2="73250" y2="20375"/>
                        <a14:foregroundMark x1="73250" y1="20375" x2="77000" y2="39750"/>
                        <a14:foregroundMark x1="62333" y1="44875" x2="40250" y2="46250"/>
                        <a14:foregroundMark x1="43583" y1="56375" x2="43583" y2="56375"/>
                        <a14:foregroundMark x1="56167" y1="56750" x2="56167" y2="5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937" y="5018991"/>
            <a:ext cx="493179" cy="328786"/>
          </a:xfrm>
          <a:prstGeom prst="rect">
            <a:avLst/>
          </a:prstGeom>
        </p:spPr>
      </p:pic>
      <p:pic>
        <p:nvPicPr>
          <p:cNvPr id="18" name="Picture 2" descr="Discord Logo - PNG e Vetor - Download de Logo">
            <a:extLst>
              <a:ext uri="{FF2B5EF4-FFF2-40B4-BE49-F238E27FC236}">
                <a16:creationId xmlns:a16="http://schemas.microsoft.com/office/drawing/2014/main" id="{6FF3084F-AB8B-42A3-A44D-58D396861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034" y="4881944"/>
            <a:ext cx="308426" cy="22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ixaDeTexto 114">
            <a:extLst>
              <a:ext uri="{FF2B5EF4-FFF2-40B4-BE49-F238E27FC236}">
                <a16:creationId xmlns:a16="http://schemas.microsoft.com/office/drawing/2014/main" id="{AA3AC8FA-19F1-4CFD-AD1D-B2E8C21A52A9}"/>
              </a:ext>
            </a:extLst>
          </p:cNvPr>
          <p:cNvSpPr txBox="1"/>
          <p:nvPr/>
        </p:nvSpPr>
        <p:spPr>
          <a:xfrm>
            <a:off x="4401091" y="4928837"/>
            <a:ext cx="772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Roteador</a:t>
            </a:r>
          </a:p>
        </p:txBody>
      </p:sp>
      <p:sp>
        <p:nvSpPr>
          <p:cNvPr id="35" name="CaixaDeTexto 114">
            <a:extLst>
              <a:ext uri="{FF2B5EF4-FFF2-40B4-BE49-F238E27FC236}">
                <a16:creationId xmlns:a16="http://schemas.microsoft.com/office/drawing/2014/main" id="{40337C02-410E-4ABC-8BFD-E7D6E98D56D9}"/>
              </a:ext>
            </a:extLst>
          </p:cNvPr>
          <p:cNvSpPr txBox="1"/>
          <p:nvPr/>
        </p:nvSpPr>
        <p:spPr>
          <a:xfrm>
            <a:off x="7022128" y="4984495"/>
            <a:ext cx="772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Roteador</a:t>
            </a:r>
          </a:p>
        </p:txBody>
      </p:sp>
      <p:pic>
        <p:nvPicPr>
          <p:cNvPr id="22" name="Imagem 21" descr="Ícone&#10;&#10;Descrição gerada automaticamente">
            <a:extLst>
              <a:ext uri="{FF2B5EF4-FFF2-40B4-BE49-F238E27FC236}">
                <a16:creationId xmlns:a16="http://schemas.microsoft.com/office/drawing/2014/main" id="{B974360D-12AC-48B5-B9CE-E1A02FE57552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hqprint">
            <a:extLst>
              <a:ext uri="{BEBA8EAE-BF5A-486C-A8C5-ECC9F3942E4B}">
                <a14:imgProps xmlns:a14="http://schemas.microsoft.com/office/drawing/2010/main">
                  <a14:imgLayer r:embed="rId40">
                    <a14:imgEffect>
                      <a14:backgroundRemoval t="3125" b="95508" l="8594" r="89648">
                        <a14:foregroundMark x1="48828" y1="17969" x2="41016" y2="23828"/>
                        <a14:foregroundMark x1="41016" y1="23828" x2="48828" y2="31250"/>
                        <a14:foregroundMark x1="48828" y1="31250" x2="57422" y2="25586"/>
                        <a14:foregroundMark x1="57422" y1="25586" x2="49219" y2="18555"/>
                        <a14:foregroundMark x1="48633" y1="16602" x2="49219" y2="16602"/>
                        <a14:foregroundMark x1="50781" y1="2734" x2="88477" y2="25781"/>
                        <a14:foregroundMark x1="88477" y1="25781" x2="91602" y2="57813"/>
                        <a14:foregroundMark x1="91602" y1="57813" x2="89648" y2="68750"/>
                        <a14:foregroundMark x1="89648" y1="68750" x2="84961" y2="78125"/>
                        <a14:foregroundMark x1="84961" y1="78125" x2="75195" y2="81836"/>
                        <a14:foregroundMark x1="75195" y1="81836" x2="59570" y2="94922"/>
                        <a14:foregroundMark x1="59570" y1="94922" x2="48633" y2="97461"/>
                        <a14:foregroundMark x1="48633" y1="97461" x2="10352" y2="74609"/>
                        <a14:foregroundMark x1="10352" y1="74609" x2="5664" y2="63867"/>
                        <a14:foregroundMark x1="5664" y1="63867" x2="4688" y2="54102"/>
                        <a14:foregroundMark x1="4688" y1="54102" x2="8594" y2="33203"/>
                        <a14:foregroundMark x1="8594" y1="33203" x2="50195" y2="3320"/>
                        <a14:foregroundMark x1="86133" y1="24805" x2="90625" y2="34180"/>
                        <a14:foregroundMark x1="90625" y1="34180" x2="90820" y2="69336"/>
                        <a14:foregroundMark x1="90820" y1="69336" x2="80664" y2="70313"/>
                        <a14:foregroundMark x1="80664" y1="70313" x2="78906" y2="28906"/>
                        <a14:foregroundMark x1="78906" y1="28906" x2="85938" y2="25586"/>
                        <a14:foregroundMark x1="77734" y1="32227" x2="60938" y2="18750"/>
                        <a14:foregroundMark x1="60938" y1="18750" x2="51758" y2="15234"/>
                        <a14:foregroundMark x1="51758" y1="15234" x2="40039" y2="15430"/>
                        <a14:foregroundMark x1="40039" y1="15430" x2="29492" y2="34961"/>
                        <a14:foregroundMark x1="29492" y1="34961" x2="19531" y2="41406"/>
                        <a14:foregroundMark x1="19531" y1="41406" x2="16797" y2="52734"/>
                        <a14:foregroundMark x1="16797" y1="52734" x2="30273" y2="72656"/>
                        <a14:foregroundMark x1="30273" y1="72656" x2="40625" y2="79297"/>
                        <a14:foregroundMark x1="40625" y1="79297" x2="51367" y2="80469"/>
                        <a14:foregroundMark x1="51367" y1="80469" x2="61719" y2="79102"/>
                        <a14:foregroundMark x1="61719" y1="79102" x2="70508" y2="71875"/>
                        <a14:foregroundMark x1="70508" y1="71875" x2="80859" y2="49414"/>
                        <a14:foregroundMark x1="80859" y1="49414" x2="80469" y2="37500"/>
                        <a14:foregroundMark x1="80469" y1="37500" x2="77734" y2="30273"/>
                        <a14:foregroundMark x1="81445" y1="38672" x2="66992" y2="22656"/>
                        <a14:foregroundMark x1="66992" y1="22656" x2="46680" y2="16016"/>
                        <a14:foregroundMark x1="46680" y1="16016" x2="36523" y2="18750"/>
                        <a14:foregroundMark x1="36523" y1="18750" x2="28320" y2="25000"/>
                        <a14:foregroundMark x1="28320" y1="25000" x2="17773" y2="58398"/>
                        <a14:foregroundMark x1="17773" y1="58398" x2="18359" y2="68750"/>
                        <a14:foregroundMark x1="18359" y1="68750" x2="25586" y2="78906"/>
                        <a14:foregroundMark x1="25586" y1="78906" x2="37891" y2="85156"/>
                        <a14:foregroundMark x1="37891" y1="85156" x2="59766" y2="88086"/>
                        <a14:foregroundMark x1="59766" y1="88086" x2="69727" y2="84375"/>
                        <a14:foregroundMark x1="69727" y1="84375" x2="75391" y2="75781"/>
                        <a14:foregroundMark x1="75391" y1="75781" x2="81836" y2="43359"/>
                        <a14:foregroundMark x1="81836" y1="43359" x2="78320" y2="31250"/>
                        <a14:foregroundMark x1="79883" y1="53906" x2="72852" y2="45703"/>
                        <a14:foregroundMark x1="72852" y1="45703" x2="61523" y2="45508"/>
                        <a14:foregroundMark x1="61523" y1="45508" x2="48242" y2="50195"/>
                        <a14:foregroundMark x1="48242" y1="50195" x2="42578" y2="58398"/>
                        <a14:foregroundMark x1="42578" y1="58398" x2="48828" y2="67969"/>
                        <a14:foregroundMark x1="48828" y1="67969" x2="61914" y2="69727"/>
                        <a14:foregroundMark x1="61914" y1="69727" x2="72461" y2="64844"/>
                        <a14:foregroundMark x1="72461" y1="64844" x2="79883" y2="55859"/>
                        <a14:foregroundMark x1="79883" y1="55859" x2="77148" y2="51172"/>
                        <a14:foregroundMark x1="58398" y1="70703" x2="70898" y2="67578"/>
                        <a14:foregroundMark x1="70898" y1="67578" x2="78711" y2="57227"/>
                        <a14:foregroundMark x1="78711" y1="57227" x2="75000" y2="47656"/>
                        <a14:foregroundMark x1="75000" y1="47656" x2="56445" y2="34570"/>
                        <a14:foregroundMark x1="56445" y1="34570" x2="41992" y2="38086"/>
                        <a14:foregroundMark x1="41992" y1="38086" x2="38086" y2="50391"/>
                        <a14:foregroundMark x1="38086" y1="50391" x2="50195" y2="69531"/>
                        <a14:foregroundMark x1="50195" y1="69531" x2="59180" y2="74805"/>
                        <a14:foregroundMark x1="59180" y1="74805" x2="61719" y2="72266"/>
                        <a14:foregroundMark x1="63086" y1="71484" x2="75781" y2="50000"/>
                        <a14:foregroundMark x1="75781" y1="50000" x2="68359" y2="42188"/>
                        <a14:foregroundMark x1="68359" y1="42188" x2="47266" y2="41797"/>
                        <a14:foregroundMark x1="47266" y1="41797" x2="38672" y2="55859"/>
                        <a14:foregroundMark x1="38672" y1="55859" x2="38672" y2="66211"/>
                        <a14:foregroundMark x1="38672" y1="66211" x2="53516" y2="72852"/>
                        <a14:foregroundMark x1="53516" y1="72852" x2="64063" y2="67969"/>
                        <a14:foregroundMark x1="57422" y1="74805" x2="61328" y2="28320"/>
                        <a14:foregroundMark x1="61328" y1="28320" x2="51758" y2="17578"/>
                        <a14:foregroundMark x1="51758" y1="17578" x2="37305" y2="14453"/>
                        <a14:foregroundMark x1="37305" y1="14453" x2="16016" y2="49414"/>
                        <a14:foregroundMark x1="16016" y1="49414" x2="13867" y2="60547"/>
                        <a14:foregroundMark x1="13867" y1="60547" x2="17969" y2="70703"/>
                        <a14:foregroundMark x1="17969" y1="70703" x2="38281" y2="72266"/>
                        <a14:foregroundMark x1="38281" y1="72266" x2="56836" y2="69141"/>
                        <a14:foregroundMark x1="63281" y1="37500" x2="57031" y2="25977"/>
                        <a14:foregroundMark x1="57031" y1="25977" x2="47266" y2="20117"/>
                        <a14:foregroundMark x1="47266" y1="20117" x2="33398" y2="20703"/>
                        <a14:foregroundMark x1="33398" y1="20703" x2="27930" y2="29883"/>
                        <a14:foregroundMark x1="27930" y1="29883" x2="36133" y2="38672"/>
                        <a14:foregroundMark x1="36133" y1="38672" x2="45508" y2="41992"/>
                        <a14:foregroundMark x1="45508" y1="41992" x2="58984" y2="33398"/>
                        <a14:foregroundMark x1="54297" y1="33789" x2="51172" y2="20898"/>
                        <a14:foregroundMark x1="51172" y1="20898" x2="28125" y2="19531"/>
                        <a14:foregroundMark x1="28125" y1="19531" x2="30469" y2="31055"/>
                        <a14:foregroundMark x1="30469" y1="31055" x2="51563" y2="37305"/>
                        <a14:foregroundMark x1="51563" y1="37305" x2="54102" y2="33008"/>
                        <a14:foregroundMark x1="37695" y1="58789" x2="33984" y2="44336"/>
                        <a14:foregroundMark x1="33984" y1="44336" x2="20703" y2="42773"/>
                        <a14:foregroundMark x1="20703" y1="42773" x2="17188" y2="52148"/>
                        <a14:foregroundMark x1="17188" y1="52148" x2="24609" y2="60742"/>
                        <a14:foregroundMark x1="24609" y1="60742" x2="33594" y2="65039"/>
                        <a14:foregroundMark x1="33594" y1="65039" x2="39063" y2="57617"/>
                        <a14:foregroundMark x1="66211" y1="43750" x2="55469" y2="50586"/>
                        <a14:foregroundMark x1="55469" y1="50586" x2="54883" y2="62695"/>
                        <a14:foregroundMark x1="54883" y1="62695" x2="63086" y2="69141"/>
                        <a14:foregroundMark x1="63086" y1="69141" x2="73242" y2="71484"/>
                        <a14:foregroundMark x1="73242" y1="71484" x2="74805" y2="52539"/>
                        <a14:foregroundMark x1="76367" y1="50586" x2="66797" y2="44922"/>
                        <a14:foregroundMark x1="66797" y1="44922" x2="58008" y2="50977"/>
                        <a14:foregroundMark x1="58008" y1="50977" x2="60352" y2="61523"/>
                        <a14:foregroundMark x1="60352" y1="61523" x2="71094" y2="65039"/>
                        <a14:foregroundMark x1="71094" y1="65039" x2="76172" y2="50586"/>
                        <a14:foregroundMark x1="73828" y1="59766" x2="70703" y2="48242"/>
                        <a14:foregroundMark x1="70703" y1="48242" x2="60547" y2="45703"/>
                        <a14:foregroundMark x1="60547" y1="45703" x2="54102" y2="54297"/>
                        <a14:foregroundMark x1="54102" y1="54297" x2="64258" y2="61523"/>
                        <a14:foregroundMark x1="64258" y1="61523" x2="72461" y2="58008"/>
                        <a14:foregroundMark x1="48438" y1="33398" x2="48828" y2="23242"/>
                        <a14:foregroundMark x1="48828" y1="23242" x2="38672" y2="19531"/>
                        <a14:foregroundMark x1="38672" y1="19531" x2="33008" y2="29297"/>
                        <a14:foregroundMark x1="33008" y1="29297" x2="42969" y2="33789"/>
                        <a14:foregroundMark x1="42969" y1="33789" x2="48633" y2="32617"/>
                        <a14:foregroundMark x1="45313" y1="41016" x2="48047" y2="29492"/>
                        <a14:foregroundMark x1="48047" y1="29492" x2="41406" y2="20898"/>
                        <a14:foregroundMark x1="41406" y1="20898" x2="33398" y2="29297"/>
                        <a14:foregroundMark x1="33398" y1="29297" x2="46484" y2="38086"/>
                        <a14:foregroundMark x1="38867" y1="56250" x2="35547" y2="46680"/>
                        <a14:foregroundMark x1="35547" y1="46680" x2="25195" y2="42969"/>
                        <a14:foregroundMark x1="25195" y1="42969" x2="16992" y2="48242"/>
                        <a14:foregroundMark x1="16992" y1="48242" x2="23242" y2="57031"/>
                        <a14:foregroundMark x1="23242" y1="57031" x2="32813" y2="60742"/>
                        <a14:foregroundMark x1="32813" y1="60742" x2="37500" y2="55469"/>
                        <a14:foregroundMark x1="33984" y1="59766" x2="37109" y2="47852"/>
                        <a14:foregroundMark x1="37109" y1="47852" x2="28125" y2="44141"/>
                        <a14:foregroundMark x1="28125" y1="44141" x2="18359" y2="47656"/>
                        <a14:foregroundMark x1="18359" y1="47656" x2="23633" y2="57617"/>
                        <a14:foregroundMark x1="23633" y1="57617" x2="33984" y2="59570"/>
                        <a14:foregroundMark x1="33984" y1="59570" x2="34180" y2="60938"/>
                        <a14:foregroundMark x1="36328" y1="65625" x2="37305" y2="55273"/>
                        <a14:foregroundMark x1="37305" y1="55273" x2="34570" y2="45703"/>
                        <a14:foregroundMark x1="34570" y1="45703" x2="24023" y2="43945"/>
                        <a14:foregroundMark x1="24023" y1="43945" x2="18359" y2="53516"/>
                        <a14:foregroundMark x1="18359" y1="53516" x2="36328" y2="61133"/>
                        <a14:foregroundMark x1="59766" y1="92188" x2="50977" y2="97266"/>
                        <a14:foregroundMark x1="50977" y1="97266" x2="41797" y2="92773"/>
                        <a14:foregroundMark x1="41797" y1="92773" x2="51758" y2="90625"/>
                        <a14:foregroundMark x1="51758" y1="90625" x2="59570" y2="91992"/>
                        <a14:foregroundMark x1="54883" y1="95508" x2="52930" y2="94922"/>
                        <a14:foregroundMark x1="88672" y1="25586" x2="89258" y2="68164"/>
                        <a14:foregroundMark x1="89258" y1="68164" x2="89648" y2="35938"/>
                        <a14:foregroundMark x1="89648" y1="35938" x2="89453" y2="572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07" t="1338" r="7559" b="1338"/>
          <a:stretch/>
        </p:blipFill>
        <p:spPr>
          <a:xfrm>
            <a:off x="3543821" y="1125163"/>
            <a:ext cx="349320" cy="399346"/>
          </a:xfrm>
          <a:prstGeom prst="rect">
            <a:avLst/>
          </a:prstGeom>
        </p:spPr>
      </p:pic>
      <p:cxnSp>
        <p:nvCxnSpPr>
          <p:cNvPr id="102" name="Conector de Seta Reta 60">
            <a:extLst>
              <a:ext uri="{FF2B5EF4-FFF2-40B4-BE49-F238E27FC236}">
                <a16:creationId xmlns:a16="http://schemas.microsoft.com/office/drawing/2014/main" id="{A5C5030C-2D18-4A6F-BB1E-7E5CF5C2CABA}"/>
              </a:ext>
            </a:extLst>
          </p:cNvPr>
          <p:cNvCxnSpPr>
            <a:cxnSpLocks/>
          </p:cNvCxnSpPr>
          <p:nvPr/>
        </p:nvCxnSpPr>
        <p:spPr>
          <a:xfrm flipV="1">
            <a:off x="6469893" y="2981062"/>
            <a:ext cx="3310624" cy="781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6" name="Imagem 95"/>
          <p:cNvPicPr>
            <a:picLocks noChangeAspect="1"/>
          </p:cNvPicPr>
          <p:nvPr/>
        </p:nvPicPr>
        <p:blipFill>
          <a:blip r:embed="rId41">
            <a:extLst>
              <a:ext uri="{BEBA8EAE-BF5A-486C-A8C5-ECC9F3942E4B}">
                <a14:imgProps xmlns:a14="http://schemas.microsoft.com/office/drawing/2010/main">
                  <a14:imgLayer r:embed="rId42">
                    <a14:imgEffect>
                      <a14:backgroundRemoval t="4598" b="98851" l="1034" r="99655">
                        <a14:foregroundMark x1="24483" y1="27011" x2="24483" y2="27011"/>
                        <a14:foregroundMark x1="25517" y1="22414" x2="25517" y2="22414"/>
                        <a14:foregroundMark x1="24828" y1="17241" x2="25862" y2="30460"/>
                        <a14:foregroundMark x1="25862" y1="39080" x2="23793" y2="5172"/>
                        <a14:foregroundMark x1="83448" y1="26437" x2="77931" y2="10920"/>
                        <a14:foregroundMark x1="91724" y1="34483" x2="94828" y2="37931"/>
                        <a14:foregroundMark x1="6552" y1="38506" x2="5517" y2="35632"/>
                        <a14:foregroundMark x1="11034" y1="78161" x2="51724" y2="91954"/>
                        <a14:foregroundMark x1="88621" y1="66092" x2="95862" y2="66667"/>
                        <a14:foregroundMark x1="52759" y1="98851" x2="47931" y2="98851"/>
                        <a14:foregroundMark x1="6897" y1="72414" x2="1379" y2="65517"/>
                        <a14:foregroundMark x1="98966" y1="72414" x2="99655" y2="63793"/>
                        <a14:foregroundMark x1="26897" y1="48851" x2="24138" y2="8621"/>
                        <a14:foregroundMark x1="41379" y1="39080" x2="37586" y2="10920"/>
                        <a14:foregroundMark x1="46207" y1="36782" x2="48966" y2="14368"/>
                        <a14:foregroundMark x1="58276" y1="36782" x2="51034" y2="4598"/>
                        <a14:foregroundMark x1="60000" y1="41379" x2="67586" y2="86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75703" y="1712407"/>
            <a:ext cx="681853" cy="409112"/>
          </a:xfrm>
          <a:prstGeom prst="rect">
            <a:avLst/>
          </a:prstGeom>
        </p:spPr>
      </p:pic>
      <p:pic>
        <p:nvPicPr>
          <p:cNvPr id="108" name="Picture 2" descr="GitHub - oshi/oshi: Native Operating System and Hardware Information">
            <a:extLst>
              <a:ext uri="{FF2B5EF4-FFF2-40B4-BE49-F238E27FC236}">
                <a16:creationId xmlns:a16="http://schemas.microsoft.com/office/drawing/2014/main" id="{AC6A7A05-9FD3-4161-8CE3-031324CA4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64"/>
          <a:stretch/>
        </p:blipFill>
        <p:spPr bwMode="auto">
          <a:xfrm>
            <a:off x="10229627" y="4850768"/>
            <a:ext cx="390393" cy="29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Imagem 108">
            <a:extLst>
              <a:ext uri="{FF2B5EF4-FFF2-40B4-BE49-F238E27FC236}">
                <a16:creationId xmlns:a16="http://schemas.microsoft.com/office/drawing/2014/main" id="{F4892A92-ABD7-4F2A-AD6B-EFC108078B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17030" y="2621254"/>
            <a:ext cx="408111" cy="408111"/>
          </a:xfrm>
          <a:prstGeom prst="rect">
            <a:avLst/>
          </a:prstGeom>
        </p:spPr>
      </p:pic>
      <p:cxnSp>
        <p:nvCxnSpPr>
          <p:cNvPr id="100" name="Conector reto 99"/>
          <p:cNvCxnSpPr/>
          <p:nvPr/>
        </p:nvCxnSpPr>
        <p:spPr>
          <a:xfrm>
            <a:off x="10701573" y="4321316"/>
            <a:ext cx="0" cy="7064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3" name="Imagem 152">
            <a:extLst>
              <a:ext uri="{FF2B5EF4-FFF2-40B4-BE49-F238E27FC236}">
                <a16:creationId xmlns:a16="http://schemas.microsoft.com/office/drawing/2014/main" id="{5B8E73A8-691E-43EC-B096-5A63DB3160F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58695" t="-1359" r="22613" b="18821"/>
          <a:stretch/>
        </p:blipFill>
        <p:spPr>
          <a:xfrm>
            <a:off x="792417" y="4294465"/>
            <a:ext cx="273443" cy="500575"/>
          </a:xfrm>
          <a:prstGeom prst="rect">
            <a:avLst/>
          </a:prstGeom>
        </p:spPr>
      </p:pic>
      <p:pic>
        <p:nvPicPr>
          <p:cNvPr id="154" name="Imagem 153">
            <a:extLst>
              <a:ext uri="{FF2B5EF4-FFF2-40B4-BE49-F238E27FC236}">
                <a16:creationId xmlns:a16="http://schemas.microsoft.com/office/drawing/2014/main" id="{AE8FDB0B-4F93-44C8-B4CD-64F86FB6EB5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-2" t="1" r="79272" b="32709"/>
          <a:stretch/>
        </p:blipFill>
        <p:spPr>
          <a:xfrm>
            <a:off x="1586412" y="4322788"/>
            <a:ext cx="323768" cy="435727"/>
          </a:xfrm>
          <a:prstGeom prst="rect">
            <a:avLst/>
          </a:prstGeom>
        </p:spPr>
      </p:pic>
      <p:pic>
        <p:nvPicPr>
          <p:cNvPr id="155" name="Picture 71">
            <a:extLst>
              <a:ext uri="{FF2B5EF4-FFF2-40B4-BE49-F238E27FC236}">
                <a16:creationId xmlns:a16="http://schemas.microsoft.com/office/drawing/2014/main" id="{5B4EE446-BA91-41AE-B6CD-9C908F9BB3B4}"/>
              </a:ext>
            </a:extLst>
          </p:cNvPr>
          <p:cNvPicPr>
            <a:picLocks noChangeAspect="1"/>
          </p:cNvPicPr>
          <p:nvPr/>
        </p:nvPicPr>
        <p:blipFill>
          <a:blip r:embed="rId37" cstate="hqprint">
            <a:extLst>
              <a:ext uri="{BEBA8EAE-BF5A-486C-A8C5-ECC9F3942E4B}">
                <a14:imgProps xmlns:a14="http://schemas.microsoft.com/office/drawing/2010/main">
                  <a14:imgLayer r:embed="rId38">
                    <a14:imgEffect>
                      <a14:backgroundRemoval t="4375" b="90000" l="10000" r="90000">
                        <a14:foregroundMark x1="26250" y1="33125" x2="25833" y2="25750"/>
                        <a14:foregroundMark x1="25833" y1="25750" x2="27833" y2="18500"/>
                        <a14:foregroundMark x1="29917" y1="15500" x2="38083" y2="8000"/>
                        <a14:foregroundMark x1="38083" y1="8000" x2="56917" y2="4375"/>
                        <a14:foregroundMark x1="56917" y1="4375" x2="66000" y2="10000"/>
                        <a14:foregroundMark x1="66000" y1="10000" x2="70500" y2="14125"/>
                        <a14:foregroundMark x1="70500" y1="14125" x2="73250" y2="20375"/>
                        <a14:foregroundMark x1="73250" y1="20375" x2="77000" y2="39750"/>
                        <a14:foregroundMark x1="62333" y1="44875" x2="40250" y2="46250"/>
                        <a14:foregroundMark x1="43583" y1="56375" x2="43583" y2="56375"/>
                        <a14:foregroundMark x1="56167" y1="56750" x2="56167" y2="5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142" y="4851021"/>
            <a:ext cx="493179" cy="328786"/>
          </a:xfrm>
          <a:prstGeom prst="rect">
            <a:avLst/>
          </a:prstGeom>
        </p:spPr>
      </p:pic>
      <p:pic>
        <p:nvPicPr>
          <p:cNvPr id="156" name="Picture 2" descr="Discord Logo - PNG e Vetor - Download de Logo">
            <a:extLst>
              <a:ext uri="{FF2B5EF4-FFF2-40B4-BE49-F238E27FC236}">
                <a16:creationId xmlns:a16="http://schemas.microsoft.com/office/drawing/2014/main" id="{6FF3084F-AB8B-42A3-A44D-58D396861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19" y="4904473"/>
            <a:ext cx="308426" cy="22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43">
            <a:extLst>
              <a:ext uri="{BEBA8EAE-BF5A-486C-A8C5-ECC9F3942E4B}">
                <a14:imgProps xmlns:a14="http://schemas.microsoft.com/office/drawing/2010/main">
                  <a14:imgLayer r:embed="rId44">
                    <a14:imgEffect>
                      <a14:backgroundRemoval t="4231" b="98462" l="769" r="100000">
                        <a14:foregroundMark x1="41538" y1="14615" x2="41538" y2="14615"/>
                        <a14:foregroundMark x1="58077" y1="18077" x2="23462" y2="25000"/>
                        <a14:foregroundMark x1="52308" y1="12308" x2="16154" y2="12308"/>
                        <a14:foregroundMark x1="58077" y1="8077" x2="96923" y2="52308"/>
                        <a14:foregroundMark x1="63077" y1="5769" x2="50385" y2="1154"/>
                        <a14:foregroundMark x1="24231" y1="30000" x2="13077" y2="71154"/>
                        <a14:foregroundMark x1="11154" y1="29231" x2="10000" y2="62692"/>
                        <a14:foregroundMark x1="8846" y1="33462" x2="5000" y2="53846"/>
                        <a14:foregroundMark x1="1923" y1="42692" x2="5769" y2="63462"/>
                        <a14:foregroundMark x1="19231" y1="73077" x2="71154" y2="86538"/>
                        <a14:foregroundMark x1="74231" y1="86538" x2="32308" y2="88846"/>
                        <a14:foregroundMark x1="59231" y1="90769" x2="46154" y2="95769"/>
                        <a14:foregroundMark x1="86923" y1="61538" x2="71154" y2="92308"/>
                        <a14:foregroundMark x1="63077" y1="92692" x2="50769" y2="98462"/>
                        <a14:foregroundMark x1="73077" y1="20769" x2="46923" y2="34231"/>
                        <a14:foregroundMark x1="47308" y1="23077" x2="87308" y2="45769"/>
                        <a14:foregroundMark x1="81923" y1="50000" x2="46538" y2="18846"/>
                        <a14:foregroundMark x1="46923" y1="23077" x2="33077" y2="69615"/>
                        <a14:foregroundMark x1="35000" y1="31538" x2="33462" y2="70769"/>
                        <a14:foregroundMark x1="28077" y1="32692" x2="31923" y2="69231"/>
                        <a14:foregroundMark x1="20385" y1="44615" x2="13077" y2="52692"/>
                        <a14:foregroundMark x1="72308" y1="49231" x2="67308" y2="78462"/>
                        <a14:foregroundMark x1="73462" y1="58462" x2="68846" y2="90769"/>
                        <a14:foregroundMark x1="75769" y1="59615" x2="35000" y2="82692"/>
                        <a14:foregroundMark x1="48077" y1="67692" x2="42692" y2="78462"/>
                        <a14:foregroundMark x1="4231" y1="56538" x2="0" y2="50385"/>
                        <a14:foregroundMark x1="1154" y1="55769" x2="769" y2="47308"/>
                        <a14:foregroundMark x1="769" y1="54615" x2="15769" y2="31154"/>
                        <a14:foregroundMark x1="769" y1="54231" x2="769" y2="453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9075" y="2192892"/>
            <a:ext cx="365650" cy="365650"/>
          </a:xfrm>
          <a:prstGeom prst="rect">
            <a:avLst/>
          </a:prstGeom>
        </p:spPr>
      </p:pic>
      <p:sp>
        <p:nvSpPr>
          <p:cNvPr id="78" name="CaixaDeTexto 77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2882688" y="2348933"/>
            <a:ext cx="7919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Java Script</a:t>
            </a:r>
            <a:endParaRPr lang="pt-BR" sz="1100" dirty="0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2867420" y="1864478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CSS</a:t>
            </a:r>
            <a:endParaRPr lang="pt-BR" sz="1100" dirty="0"/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2848932" y="1376878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HTML</a:t>
            </a:r>
            <a:endParaRPr lang="pt-BR" sz="1100" dirty="0"/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4285378" y="3116477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Site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1407211" y="4634879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Chrome</a:t>
            </a:r>
            <a:endParaRPr lang="pt-BR" sz="1100" dirty="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3967669" y="2683062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Site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3917962" y="1470421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Chart JS</a:t>
            </a:r>
            <a:endParaRPr lang="pt-BR" sz="1100" dirty="0"/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3359671" y="1463286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Sequelize</a:t>
            </a:r>
            <a:endParaRPr lang="pt-BR" sz="1100" dirty="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423905" y="4642863"/>
            <a:ext cx="1139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Microsoft Edge</a:t>
            </a:r>
            <a:endParaRPr lang="pt-BR" sz="1100" b="1" dirty="0"/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10334003" y="2574257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OSHI</a:t>
            </a:r>
            <a:endParaRPr lang="pt-BR" sz="1100" dirty="0"/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10579974" y="2985516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Java</a:t>
            </a:r>
            <a:endParaRPr lang="pt-BR" sz="1100" dirty="0"/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10909385" y="2517508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Ubuntu</a:t>
            </a:r>
            <a:endParaRPr lang="pt-BR" sz="1100" dirty="0"/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7862691" y="2147335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Discord</a:t>
            </a:r>
            <a:endParaRPr lang="pt-BR" sz="1100" dirty="0"/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582214" y="5086167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Discord</a:t>
            </a:r>
            <a:endParaRPr lang="pt-BR" sz="1100" dirty="0"/>
          </a:p>
        </p:txBody>
      </p:sp>
      <p:sp>
        <p:nvSpPr>
          <p:cNvPr id="104" name="CaixaDeTexto 67">
            <a:extLst>
              <a:ext uri="{FF2B5EF4-FFF2-40B4-BE49-F238E27FC236}">
                <a16:creationId xmlns:a16="http://schemas.microsoft.com/office/drawing/2014/main" id="{E12DD363-B278-4028-B311-35C528C5BD6E}"/>
              </a:ext>
            </a:extLst>
          </p:cNvPr>
          <p:cNvSpPr txBox="1"/>
          <p:nvPr/>
        </p:nvSpPr>
        <p:spPr>
          <a:xfrm>
            <a:off x="1249666" y="5112331"/>
            <a:ext cx="100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0" i="0" dirty="0">
                <a:effectLst/>
              </a:rPr>
              <a:t>TeamViewer</a:t>
            </a:r>
            <a:endParaRPr lang="pt-BR" sz="1100" dirty="0"/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11176732" y="5071174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Discord</a:t>
            </a:r>
            <a:endParaRPr lang="pt-BR" sz="1100" dirty="0"/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11228147" y="4583581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Chrome</a:t>
            </a:r>
            <a:endParaRPr lang="pt-BR" sz="1100" dirty="0"/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10064135" y="4615027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Java</a:t>
            </a:r>
            <a:endParaRPr lang="pt-BR" sz="1100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10049723" y="5121264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OSHI</a:t>
            </a:r>
            <a:endParaRPr lang="pt-BR" sz="1100" dirty="0"/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8146245" y="5480437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Discord</a:t>
            </a:r>
            <a:endParaRPr lang="pt-BR" sz="1100" dirty="0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8710270" y="4994840"/>
            <a:ext cx="672274" cy="846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7622467" y="5003758"/>
            <a:ext cx="696786" cy="849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CaixaDeTexto 67">
            <a:extLst>
              <a:ext uri="{FF2B5EF4-FFF2-40B4-BE49-F238E27FC236}">
                <a16:creationId xmlns:a16="http://schemas.microsoft.com/office/drawing/2014/main" id="{E12DD363-B278-4028-B311-35C528C5BD6E}"/>
              </a:ext>
            </a:extLst>
          </p:cNvPr>
          <p:cNvSpPr txBox="1"/>
          <p:nvPr/>
        </p:nvSpPr>
        <p:spPr>
          <a:xfrm>
            <a:off x="7069416" y="5860808"/>
            <a:ext cx="100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0" i="0" dirty="0" err="1" smtClean="0">
                <a:effectLst/>
              </a:rPr>
              <a:t>Android</a:t>
            </a:r>
            <a:endParaRPr lang="pt-BR" sz="1100" dirty="0"/>
          </a:p>
        </p:txBody>
      </p:sp>
      <p:sp>
        <p:nvSpPr>
          <p:cNvPr id="119" name="CaixaDeTexto 67">
            <a:extLst>
              <a:ext uri="{FF2B5EF4-FFF2-40B4-BE49-F238E27FC236}">
                <a16:creationId xmlns:a16="http://schemas.microsoft.com/office/drawing/2014/main" id="{E12DD363-B278-4028-B311-35C528C5BD6E}"/>
              </a:ext>
            </a:extLst>
          </p:cNvPr>
          <p:cNvSpPr txBox="1"/>
          <p:nvPr/>
        </p:nvSpPr>
        <p:spPr>
          <a:xfrm>
            <a:off x="8929558" y="5877537"/>
            <a:ext cx="100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IOS</a:t>
            </a:r>
            <a:endParaRPr lang="pt-BR" sz="1100" dirty="0"/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10637668" y="4589818"/>
            <a:ext cx="7955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Microsoft Edge</a:t>
            </a:r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47025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57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pc</dc:creator>
  <cp:lastModifiedBy>Aluno</cp:lastModifiedBy>
  <cp:revision>83</cp:revision>
  <dcterms:created xsi:type="dcterms:W3CDTF">2020-04-05T23:21:06Z</dcterms:created>
  <dcterms:modified xsi:type="dcterms:W3CDTF">2020-10-27T00:02:31Z</dcterms:modified>
</cp:coreProperties>
</file>