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222917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02276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98" y="138872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38" y="1006973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725" y="572922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7980743" y="134049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7980742" y="568099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000032" y="973213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12" y="5258063"/>
            <a:ext cx="327950" cy="319182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372" y="5617341"/>
            <a:ext cx="327950" cy="319182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7C4192-73F7-4C9F-AF6A-149C6B90EEA8}"/>
              </a:ext>
            </a:extLst>
          </p:cNvPr>
          <p:cNvSpPr/>
          <p:nvPr/>
        </p:nvSpPr>
        <p:spPr>
          <a:xfrm>
            <a:off x="5422564" y="3596578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0B8D3-5933-430D-BC76-878B954D9032}"/>
              </a:ext>
            </a:extLst>
          </p:cNvPr>
          <p:cNvSpPr/>
          <p:nvPr/>
        </p:nvSpPr>
        <p:spPr>
          <a:xfrm>
            <a:off x="5422564" y="2513028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B4702-F9A2-45AA-8182-5604900D9465}"/>
              </a:ext>
            </a:extLst>
          </p:cNvPr>
          <p:cNvSpPr/>
          <p:nvPr/>
        </p:nvSpPr>
        <p:spPr>
          <a:xfrm>
            <a:off x="3913364" y="6062801"/>
            <a:ext cx="5055083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6ECFB6F4-41C4-4E7D-BE03-22D1BE57F6EC}"/>
              </a:ext>
            </a:extLst>
          </p:cNvPr>
          <p:cNvSpPr/>
          <p:nvPr/>
        </p:nvSpPr>
        <p:spPr>
          <a:xfrm>
            <a:off x="9296081" y="656573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A1257C31-BCC3-488F-9595-234877A13CAF}"/>
              </a:ext>
            </a:extLst>
          </p:cNvPr>
          <p:cNvSpPr txBox="1"/>
          <p:nvPr/>
        </p:nvSpPr>
        <p:spPr>
          <a:xfrm>
            <a:off x="9593375" y="694506"/>
            <a:ext cx="198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VALIDAÇÃO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94D1197-176F-4328-A00C-02ABACB140D0}"/>
              </a:ext>
            </a:extLst>
          </p:cNvPr>
          <p:cNvSpPr txBox="1"/>
          <p:nvPr/>
        </p:nvSpPr>
        <p:spPr>
          <a:xfrm>
            <a:off x="11508762" y="5230209"/>
            <a:ext cx="156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tempo real</a:t>
            </a:r>
            <a:endParaRPr lang="pt-BR" sz="1400" dirty="0"/>
          </a:p>
        </p:txBody>
      </p:sp>
      <p:pic>
        <p:nvPicPr>
          <p:cNvPr id="20" name="Picture 9" descr="Icon&#10;&#10;Description automatically generated">
            <a:extLst>
              <a:ext uri="{FF2B5EF4-FFF2-40B4-BE49-F238E27FC236}">
                <a16:creationId xmlns:a16="http://schemas.microsoft.com/office/drawing/2014/main" id="{7C2DE499-00FC-4EF4-99B2-06C21276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940" y="4858474"/>
            <a:ext cx="360745" cy="3511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8C07325-9E0D-4AC6-972F-962BED2D30DE}"/>
              </a:ext>
            </a:extLst>
          </p:cNvPr>
          <p:cNvSpPr txBox="1"/>
          <p:nvPr/>
        </p:nvSpPr>
        <p:spPr>
          <a:xfrm>
            <a:off x="167091" y="4515520"/>
            <a:ext cx="3195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A FAZER:</a:t>
            </a:r>
            <a:br>
              <a:rPr lang="en-US" sz="1600" dirty="0"/>
            </a:br>
            <a:r>
              <a:rPr lang="en-US" sz="1600" dirty="0"/>
              <a:t>Slides (</a:t>
            </a:r>
            <a:r>
              <a:rPr lang="en-US" sz="1600" dirty="0" err="1"/>
              <a:t>segunda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Ensaio</a:t>
            </a:r>
            <a:r>
              <a:rPr lang="en-US" sz="1600" dirty="0"/>
              <a:t> (</a:t>
            </a:r>
            <a:r>
              <a:rPr lang="en-US" sz="1600" dirty="0" err="1"/>
              <a:t>terça</a:t>
            </a:r>
            <a:r>
              <a:rPr lang="en-US" sz="1600" dirty="0"/>
              <a:t>, </a:t>
            </a:r>
            <a:r>
              <a:rPr lang="en-US" sz="1600" dirty="0" err="1"/>
              <a:t>quarta</a:t>
            </a:r>
            <a:r>
              <a:rPr lang="en-US" sz="1600" dirty="0"/>
              <a:t>)</a:t>
            </a:r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AFB84636-A206-4CF3-B25E-5B60FA63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894" y="1992937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D4B42A6-425A-405C-80CF-C1BC7F34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30" y="3818550"/>
            <a:ext cx="312517" cy="302871"/>
          </a:xfrm>
          <a:prstGeom prst="rect">
            <a:avLst/>
          </a:prstGeom>
        </p:spPr>
      </p:pic>
      <p:pic>
        <p:nvPicPr>
          <p:cNvPr id="17" name="Picture 15" descr="Icon&#10;&#10;Description automatically generated">
            <a:extLst>
              <a:ext uri="{FF2B5EF4-FFF2-40B4-BE49-F238E27FC236}">
                <a16:creationId xmlns:a16="http://schemas.microsoft.com/office/drawing/2014/main" id="{017C4B1D-6309-4308-9D06-521C0287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46" y="3429000"/>
            <a:ext cx="312517" cy="302871"/>
          </a:xfrm>
          <a:prstGeom prst="rect">
            <a:avLst/>
          </a:prstGeom>
        </p:spPr>
      </p:pic>
      <p:pic>
        <p:nvPicPr>
          <p:cNvPr id="18" name="Picture 15" descr="Icon&#10;&#10;Description automatically generated">
            <a:extLst>
              <a:ext uri="{FF2B5EF4-FFF2-40B4-BE49-F238E27FC236}">
                <a16:creationId xmlns:a16="http://schemas.microsoft.com/office/drawing/2014/main" id="{BDFE947F-5F01-4E0E-9C94-EC77C73C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45" y="3026518"/>
            <a:ext cx="312517" cy="302871"/>
          </a:xfrm>
          <a:prstGeom prst="rect">
            <a:avLst/>
          </a:prstGeom>
        </p:spPr>
      </p:pic>
      <p:pic>
        <p:nvPicPr>
          <p:cNvPr id="20" name="Picture 11" descr="Icon&#10;&#10;Description automatically generated">
            <a:extLst>
              <a:ext uri="{FF2B5EF4-FFF2-40B4-BE49-F238E27FC236}">
                <a16:creationId xmlns:a16="http://schemas.microsoft.com/office/drawing/2014/main" id="{B99438B0-5640-47A9-9861-54EDC0343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870" y="5706298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150</cp:revision>
  <dcterms:created xsi:type="dcterms:W3CDTF">2020-09-28T23:50:17Z</dcterms:created>
  <dcterms:modified xsi:type="dcterms:W3CDTF">2020-10-27T01:19:38Z</dcterms:modified>
</cp:coreProperties>
</file>