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" userId="fe0713f97eca5c34" providerId="LiveId" clId="{7AAE96E0-3B47-44C2-AF94-CF0DE9D8A770}"/>
    <pc:docChg chg="modSld">
      <pc:chgData name="Isabella" userId="fe0713f97eca5c34" providerId="LiveId" clId="{7AAE96E0-3B47-44C2-AF94-CF0DE9D8A770}" dt="2020-10-23T20:44:06.396" v="2" actId="14100"/>
      <pc:docMkLst>
        <pc:docMk/>
      </pc:docMkLst>
      <pc:sldChg chg="modSp mod">
        <pc:chgData name="Isabella" userId="fe0713f97eca5c34" providerId="LiveId" clId="{7AAE96E0-3B47-44C2-AF94-CF0DE9D8A770}" dt="2020-10-23T20:44:06.396" v="2" actId="14100"/>
        <pc:sldMkLst>
          <pc:docMk/>
          <pc:sldMk cId="4158269047" sldId="265"/>
        </pc:sldMkLst>
        <pc:picChg chg="mod">
          <ac:chgData name="Isabella" userId="fe0713f97eca5c34" providerId="LiveId" clId="{7AAE96E0-3B47-44C2-AF94-CF0DE9D8A770}" dt="2020-10-23T20:44:06.396" v="2" actId="14100"/>
          <ac:picMkLst>
            <pc:docMk/>
            <pc:sldMk cId="4158269047" sldId="265"/>
            <ac:picMk id="3" creationId="{A8D11E7F-49EE-4311-A3BE-BEE26805E7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F2AF07-184B-469E-BF7F-D02F03A0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45719"/>
            <a:ext cx="9753600" cy="694943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5F33FE9-33C1-465E-80E4-9789C56D37CA}"/>
              </a:ext>
            </a:extLst>
          </p:cNvPr>
          <p:cNvCxnSpPr>
            <a:cxnSpLocks/>
          </p:cNvCxnSpPr>
          <p:nvPr/>
        </p:nvCxnSpPr>
        <p:spPr>
          <a:xfrm>
            <a:off x="1269435" y="95374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6822BFB-56A0-412D-A838-FCF94276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33" y="-65414"/>
            <a:ext cx="9653132" cy="6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CB3FA4-B0AC-4087-BE2E-52C3804C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64" y="-51037"/>
            <a:ext cx="9708388" cy="69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3F84D1-8C31-4C83-8EB0-03B71584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56" y="-14148"/>
            <a:ext cx="9677409" cy="68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6D5E23-58B1-4348-B391-5770C5BD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2" y="-23169"/>
            <a:ext cx="9692830" cy="68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B02777-77DA-4CB9-8AC5-86E1E303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2" y="-23726"/>
            <a:ext cx="9664013" cy="68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6E32A3-E980-4CF7-AA8F-A790ABA7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2" y="-13183"/>
            <a:ext cx="9678763" cy="68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D11E7F-49EE-4311-A3BE-BEE26805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13" y="0"/>
            <a:ext cx="965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ISABELLA OLIVEIRA LIMA .</cp:lastModifiedBy>
  <cp:revision>5</cp:revision>
  <dcterms:created xsi:type="dcterms:W3CDTF">2020-10-18T02:07:12Z</dcterms:created>
  <dcterms:modified xsi:type="dcterms:W3CDTF">2020-10-23T20:44:34Z</dcterms:modified>
</cp:coreProperties>
</file>