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37538342-E99E-B16B-EFB1-06283C5AED9D}" v="50" dt="2020-11-06T00:28:35.319"/>
    <p1510:client id="{4EBF469C-4044-4B51-98F3-73A744213852}" v="259" dt="2020-09-29T00:12:02.574"/>
    <p1510:client id="{774CCFE9-9E2C-E5C3-59D3-3A33D0008814}" v="128" dt="2020-11-05T22:12:46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218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43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4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2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9091" r="29757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/>
              <a:t>Orientações</a:t>
            </a:r>
            <a:br>
              <a:rPr lang="en-US" sz="4800" dirty="0"/>
            </a:br>
            <a:r>
              <a:rPr lang="en-US" sz="4800" dirty="0"/>
              <a:t>Sprint 3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3B82B5-7841-46DB-A766-79D8706BA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6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pic>
        <p:nvPicPr>
          <p:cNvPr id="16" name="Picture 9" descr="Icon&#10;&#10;Description automatically generated">
            <a:extLst>
              <a:ext uri="{FF2B5EF4-FFF2-40B4-BE49-F238E27FC236}">
                <a16:creationId xmlns:a16="http://schemas.microsoft.com/office/drawing/2014/main" id="{DB6A73AE-05D5-458A-99D8-A6E37835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908" y="4775921"/>
            <a:ext cx="360745" cy="351100"/>
          </a:xfrm>
          <a:prstGeom prst="rect">
            <a:avLst/>
          </a:prstGeom>
        </p:spPr>
      </p:pic>
      <p:pic>
        <p:nvPicPr>
          <p:cNvPr id="22" name="Picture 15" descr="Icon&#10;&#10;Description automatically generated">
            <a:extLst>
              <a:ext uri="{FF2B5EF4-FFF2-40B4-BE49-F238E27FC236}">
                <a16:creationId xmlns:a16="http://schemas.microsoft.com/office/drawing/2014/main" id="{49799854-E689-4F55-9B99-C66ADF2F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048" y="5644022"/>
            <a:ext cx="322162" cy="293226"/>
          </a:xfrm>
          <a:prstGeom prst="rect">
            <a:avLst/>
          </a:prstGeom>
        </p:spPr>
      </p:pic>
      <p:pic>
        <p:nvPicPr>
          <p:cNvPr id="23" name="Picture 11" descr="Icon&#10;&#10;Description automatically generated">
            <a:extLst>
              <a:ext uri="{FF2B5EF4-FFF2-40B4-BE49-F238E27FC236}">
                <a16:creationId xmlns:a16="http://schemas.microsoft.com/office/drawing/2014/main" id="{757CA925-F264-4E7F-8DBF-D57E4B5AE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335" y="5209971"/>
            <a:ext cx="283580" cy="273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D49522-4811-4557-B396-F64CFC9ED178}"/>
              </a:ext>
            </a:extLst>
          </p:cNvPr>
          <p:cNvSpPr txBox="1"/>
          <p:nvPr/>
        </p:nvSpPr>
        <p:spPr>
          <a:xfrm>
            <a:off x="9365353" y="4771098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ABA8D-D817-4A75-A227-A3AE4F3D22D7}"/>
              </a:ext>
            </a:extLst>
          </p:cNvPr>
          <p:cNvSpPr txBox="1"/>
          <p:nvPr/>
        </p:nvSpPr>
        <p:spPr>
          <a:xfrm>
            <a:off x="9365352" y="5205148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EEE03-90F9-4EB8-BBC0-14F649090738}"/>
              </a:ext>
            </a:extLst>
          </p:cNvPr>
          <p:cNvSpPr txBox="1"/>
          <p:nvPr/>
        </p:nvSpPr>
        <p:spPr>
          <a:xfrm>
            <a:off x="9400854" y="5610262"/>
            <a:ext cx="1187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ESPERAR</a:t>
            </a:r>
          </a:p>
        </p:txBody>
      </p:sp>
      <p:pic>
        <p:nvPicPr>
          <p:cNvPr id="70" name="Picture 9" descr="Icon&#10;&#10;Description automatically generated">
            <a:extLst>
              <a:ext uri="{FF2B5EF4-FFF2-40B4-BE49-F238E27FC236}">
                <a16:creationId xmlns:a16="http://schemas.microsoft.com/office/drawing/2014/main" id="{E8E1B67E-79BE-45B8-8277-0B9FA103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908" y="1634994"/>
            <a:ext cx="314282" cy="304637"/>
          </a:xfrm>
          <a:prstGeom prst="rect">
            <a:avLst/>
          </a:prstGeom>
        </p:spPr>
      </p:pic>
      <p:pic>
        <p:nvPicPr>
          <p:cNvPr id="71" name="Picture 9" descr="Icon&#10;&#10;Description automatically generated">
            <a:extLst>
              <a:ext uri="{FF2B5EF4-FFF2-40B4-BE49-F238E27FC236}">
                <a16:creationId xmlns:a16="http://schemas.microsoft.com/office/drawing/2014/main" id="{44C9BC1B-69D7-46AE-A784-CBEC89D3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27" y="1941652"/>
            <a:ext cx="314282" cy="304637"/>
          </a:xfrm>
          <a:prstGeom prst="rect">
            <a:avLst/>
          </a:prstGeom>
        </p:spPr>
      </p:pic>
      <p:pic>
        <p:nvPicPr>
          <p:cNvPr id="73" name="Picture 11" descr="Icon&#10;&#10;Description automatically generated">
            <a:extLst>
              <a:ext uri="{FF2B5EF4-FFF2-40B4-BE49-F238E27FC236}">
                <a16:creationId xmlns:a16="http://schemas.microsoft.com/office/drawing/2014/main" id="{B72BA580-748E-4041-BCED-A475C9E2F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066" y="4280702"/>
            <a:ext cx="283580" cy="273935"/>
          </a:xfrm>
          <a:prstGeom prst="rect">
            <a:avLst/>
          </a:prstGeom>
        </p:spPr>
      </p:pic>
      <p:pic>
        <p:nvPicPr>
          <p:cNvPr id="74" name="Picture 11" descr="Icon&#10;&#10;Description automatically generated">
            <a:extLst>
              <a:ext uri="{FF2B5EF4-FFF2-40B4-BE49-F238E27FC236}">
                <a16:creationId xmlns:a16="http://schemas.microsoft.com/office/drawing/2014/main" id="{631E6F87-1DA1-425B-A634-0F7943B18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407" y="4643116"/>
            <a:ext cx="283580" cy="273935"/>
          </a:xfrm>
          <a:prstGeom prst="rect">
            <a:avLst/>
          </a:prstGeom>
        </p:spPr>
      </p:pic>
      <p:pic>
        <p:nvPicPr>
          <p:cNvPr id="78" name="Picture 11" descr="Icon&#10;&#10;Description automatically generated">
            <a:extLst>
              <a:ext uri="{FF2B5EF4-FFF2-40B4-BE49-F238E27FC236}">
                <a16:creationId xmlns:a16="http://schemas.microsoft.com/office/drawing/2014/main" id="{6841CC0B-16F4-4EF8-89B2-760B7687E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821" y="4996237"/>
            <a:ext cx="283580" cy="273935"/>
          </a:xfrm>
          <a:prstGeom prst="rect">
            <a:avLst/>
          </a:prstGeom>
        </p:spPr>
      </p:pic>
      <p:pic>
        <p:nvPicPr>
          <p:cNvPr id="81" name="Picture 15" descr="Icon&#10;&#10;Description automatically generated">
            <a:extLst>
              <a:ext uri="{FF2B5EF4-FFF2-40B4-BE49-F238E27FC236}">
                <a16:creationId xmlns:a16="http://schemas.microsoft.com/office/drawing/2014/main" id="{3E685063-5F3A-4AA7-9AD2-342F745D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36" y="5718363"/>
            <a:ext cx="322162" cy="293226"/>
          </a:xfrm>
          <a:prstGeom prst="rect">
            <a:avLst/>
          </a:prstGeom>
        </p:spPr>
      </p:pic>
      <p:pic>
        <p:nvPicPr>
          <p:cNvPr id="83" name="Picture 11" descr="Icon&#10;&#10;Description automatically generated">
            <a:extLst>
              <a:ext uri="{FF2B5EF4-FFF2-40B4-BE49-F238E27FC236}">
                <a16:creationId xmlns:a16="http://schemas.microsoft.com/office/drawing/2014/main" id="{AE7A0556-AB20-4248-A6DA-84E326C3D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042" y="6055605"/>
            <a:ext cx="283580" cy="273935"/>
          </a:xfrm>
          <a:prstGeom prst="rect">
            <a:avLst/>
          </a:prstGeom>
        </p:spPr>
      </p:pic>
      <p:pic>
        <p:nvPicPr>
          <p:cNvPr id="86" name="Picture 15" descr="Icon&#10;&#10;Description automatically generated">
            <a:extLst>
              <a:ext uri="{FF2B5EF4-FFF2-40B4-BE49-F238E27FC236}">
                <a16:creationId xmlns:a16="http://schemas.microsoft.com/office/drawing/2014/main" id="{40196739-1239-4047-B42E-6ABB0EDA5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3950" y="1982705"/>
            <a:ext cx="322162" cy="293226"/>
          </a:xfrm>
          <a:prstGeom prst="rect">
            <a:avLst/>
          </a:prstGeom>
        </p:spPr>
      </p:pic>
      <p:pic>
        <p:nvPicPr>
          <p:cNvPr id="87" name="Picture 15" descr="Icon&#10;&#10;Description automatically generated">
            <a:extLst>
              <a:ext uri="{FF2B5EF4-FFF2-40B4-BE49-F238E27FC236}">
                <a16:creationId xmlns:a16="http://schemas.microsoft.com/office/drawing/2014/main" id="{BCC67C24-464A-4CD3-864B-43E850BAB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291" y="1638875"/>
            <a:ext cx="322162" cy="293226"/>
          </a:xfrm>
          <a:prstGeom prst="rect">
            <a:avLst/>
          </a:prstGeom>
        </p:spPr>
      </p:pic>
      <p:pic>
        <p:nvPicPr>
          <p:cNvPr id="89" name="Picture 15" descr="Icon&#10;&#10;Description automatically generated">
            <a:extLst>
              <a:ext uri="{FF2B5EF4-FFF2-40B4-BE49-F238E27FC236}">
                <a16:creationId xmlns:a16="http://schemas.microsoft.com/office/drawing/2014/main" id="{D9F90B5F-575C-42ED-91B0-69C113B2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998" y="3051362"/>
            <a:ext cx="322162" cy="293226"/>
          </a:xfrm>
          <a:prstGeom prst="rect">
            <a:avLst/>
          </a:prstGeom>
        </p:spPr>
      </p:pic>
      <p:pic>
        <p:nvPicPr>
          <p:cNvPr id="90" name="Picture 15" descr="Icon&#10;&#10;Description automatically generated">
            <a:extLst>
              <a:ext uri="{FF2B5EF4-FFF2-40B4-BE49-F238E27FC236}">
                <a16:creationId xmlns:a16="http://schemas.microsoft.com/office/drawing/2014/main" id="{B843BD3F-6F82-4C7D-B7DB-4B86B89D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731" y="2679656"/>
            <a:ext cx="322162" cy="293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4EDCBC-C92C-48FA-8158-185AA737559D}"/>
              </a:ext>
            </a:extLst>
          </p:cNvPr>
          <p:cNvSpPr/>
          <p:nvPr/>
        </p:nvSpPr>
        <p:spPr>
          <a:xfrm>
            <a:off x="5930629" y="2355714"/>
            <a:ext cx="4596318" cy="27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1" descr="Icon&#10;&#10;Description automatically generated">
            <a:extLst>
              <a:ext uri="{FF2B5EF4-FFF2-40B4-BE49-F238E27FC236}">
                <a16:creationId xmlns:a16="http://schemas.microsoft.com/office/drawing/2014/main" id="{F1230EE4-7CE2-45E8-8335-7D17873B5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491" y="2691850"/>
            <a:ext cx="283580" cy="273935"/>
          </a:xfrm>
          <a:prstGeom prst="rect">
            <a:avLst/>
          </a:prstGeom>
        </p:spPr>
      </p:pic>
      <p:pic>
        <p:nvPicPr>
          <p:cNvPr id="31" name="Picture 11" descr="Icon&#10;&#10;Description automatically generated">
            <a:extLst>
              <a:ext uri="{FF2B5EF4-FFF2-40B4-BE49-F238E27FC236}">
                <a16:creationId xmlns:a16="http://schemas.microsoft.com/office/drawing/2014/main" id="{70DE2553-8ABF-4B9A-B77F-7A645FB1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682" y="3064743"/>
            <a:ext cx="283580" cy="2739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981AEAE-C9F4-4530-816E-C4C2517C9827}"/>
              </a:ext>
            </a:extLst>
          </p:cNvPr>
          <p:cNvSpPr/>
          <p:nvPr/>
        </p:nvSpPr>
        <p:spPr>
          <a:xfrm>
            <a:off x="620947" y="2688075"/>
            <a:ext cx="4596318" cy="27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DA1D7-1FFB-4BD9-9CFB-3DD12E303E8B}"/>
              </a:ext>
            </a:extLst>
          </p:cNvPr>
          <p:cNvSpPr/>
          <p:nvPr/>
        </p:nvSpPr>
        <p:spPr>
          <a:xfrm>
            <a:off x="3044755" y="5346968"/>
            <a:ext cx="4871935" cy="259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5" descr="Icon&#10;&#10;Description automatically generated">
            <a:extLst>
              <a:ext uri="{FF2B5EF4-FFF2-40B4-BE49-F238E27FC236}">
                <a16:creationId xmlns:a16="http://schemas.microsoft.com/office/drawing/2014/main" id="{96F7DD62-0984-4EEB-82A1-ABF9B6B9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96" y="2312298"/>
            <a:ext cx="322162" cy="2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Orientações Sprint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Guilherme Alves</cp:lastModifiedBy>
  <cp:revision>228</cp:revision>
  <dcterms:created xsi:type="dcterms:W3CDTF">2020-09-28T23:50:17Z</dcterms:created>
  <dcterms:modified xsi:type="dcterms:W3CDTF">2020-11-06T00:49:06Z</dcterms:modified>
</cp:coreProperties>
</file>