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4AE0C-8609-4F69-B387-5E2B21030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4DF8D-0536-4A4A-94AE-A852750E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A9EF0-1C52-49F9-84D1-11858634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27F83-54D5-4C7A-8224-F48BA98A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80144-7CCD-445D-A6E3-A6E7E2AC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9799B-99CA-4E08-88E5-8BD4792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275BD5-FC7D-4E35-8669-6E76CEC11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685D5-44D9-4DD0-B14A-B33E4D6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0EF60-92D1-42D0-8BEE-234B385F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30E39-6ABC-431D-8838-C5DEBE2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D607CD-A97B-475C-A9F8-C917EAA19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C54EA9-C061-443F-8DF4-E1202DEB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BB126-6A6F-405B-8AED-4F1B413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56A83-92C8-4161-9DE4-4D8DAA3D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4D73D-4D5C-4254-9D27-63898FCC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581F-D5AA-453C-85A5-67E02E3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14EEC-015B-4FB4-91F4-CD5167CD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31A43-65D6-4815-A0ED-6E0007BC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F0846-937B-447B-B642-BD125A57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69448-9DB6-48C5-A7E7-63CBC974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91A7D-019F-47FB-9F3D-95FFE242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B88040-B4EE-403F-8810-BE0C5325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61659-47C4-473D-BC4B-EBE2A683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BB11F-E520-467A-95DA-4CB47A71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47B36-6C12-47BD-932F-9617C6C6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D113E-AAA8-43EE-8962-45BACD0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5CB17-A8AE-4330-ACF7-DA40D15E2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C96235-440F-4A25-BF52-4480D9E9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24E6D-19E0-4239-BB4E-A2F29B64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E14687-655B-4AFA-ADA5-9AF1F82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F1447B-8FBC-4647-9F18-19DB5B17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49E3-2EB1-48D8-A06A-2A834DBD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E1DA4-574A-4C8D-A592-CE34C32B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36CFB8-0074-4464-8FCE-13D93BC9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114F2-F36A-4D78-B45C-EA2614EB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8B1EA2-1876-4814-AF65-C594FBF86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0D473F-8ECA-44C2-997B-92B3D0D6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CC753C-84E2-4B6D-B1E8-85E5432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A69068-4DEA-42E3-A12B-EA8BB62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D51E-3004-4BFD-AF0B-47B4549A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7C9127-855C-4253-9010-8D8D86D0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E1C133-1375-4EE8-A567-7156124B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FBAC69-842F-4333-B54D-0B43409C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8E20B8-B3ED-4B05-90AD-2B29B26F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8239D8-CE01-4CB9-AEBD-769203BC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4860DB-6A71-456A-B91F-7D15133E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B46BF-7D7E-43B9-9EDD-1CAD391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27EE6-A6EE-47FE-A999-7B544829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99DEC9-0CF6-4BAC-A4DA-0D17529F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79F72-2F24-464E-956E-D04635F6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C6ED47-F5B4-4AA3-A9B0-2EED5FD1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75FF5-704E-400E-9DFF-745C0EDD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6610-6F4B-4027-847F-C535DCFC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42961A-8BC3-402F-BF99-22991BD45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D6C85E-DA36-4AA1-B3F8-3623815C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D4E7B3-981C-4110-AE56-172A8CE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5215F-5F84-4E71-8F9C-B679D037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89229-2DD5-4145-98B3-1B1FC3F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BB3ADE-B338-4C69-AD43-1DFD2EF8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76FBF-686C-42B6-912F-FEC68CB8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7CF94-6338-4D68-8989-6D98A31E0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6D68-88AF-425C-93FF-E08347A42C2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C98AB-6814-4353-9623-268E71B28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E7356-7514-4432-B5BF-72157F17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694A-8128-4353-A9B9-78F860E8A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8A0A1C9-3C8E-4E6F-A673-F5A68433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50" y="174783"/>
            <a:ext cx="8829700" cy="62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1AB29F-1822-4C5A-9D18-886CA8FD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38" y="188843"/>
            <a:ext cx="8756323" cy="6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20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Conceicao, Vinicius Silva da</cp:lastModifiedBy>
  <cp:revision>1</cp:revision>
  <dcterms:created xsi:type="dcterms:W3CDTF">2020-10-16T20:30:19Z</dcterms:created>
  <dcterms:modified xsi:type="dcterms:W3CDTF">2020-10-16T20:32:08Z</dcterms:modified>
</cp:coreProperties>
</file>