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7CA27-E526-4412-A34E-F03554644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CBCAE3-7246-480C-83AC-F3D9C02A6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E5B3F6-77E5-4327-9094-0AF0F04C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C158-8A12-421E-A793-2369A38C23C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9AEE8D-1DF7-4A30-9068-41286E96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6B54A7-3FDF-4BC9-81F2-B21EEC66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9F8A-48DB-470B-ABF5-40A394125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48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1FBFC-2AEE-4748-9181-F7C843A9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CC4A5C-EB3D-4B82-BCE4-1A3A11638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F9693E-DB6F-43BF-A60F-B6337DBB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C158-8A12-421E-A793-2369A38C23C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D5FBC7-C85D-4796-899A-A09E15D6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BC688A-8130-46FC-9B11-6BFB673E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9F8A-48DB-470B-ABF5-40A394125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11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396D8A-6B2A-40F8-BD8C-598582A33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971D1F-F291-4E9D-9E47-3FF57D213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A76C0D-DF6D-4DD3-907D-C041540D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C158-8A12-421E-A793-2369A38C23C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644E48-A192-4C74-B535-A003853F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86CA0C-51E5-46F1-8E1F-7887800B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9F8A-48DB-470B-ABF5-40A394125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53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A369E-52AF-4450-8A28-59EF99CA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1B1D37-D188-43B6-91F9-33029FF33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66E141-E4C4-4799-B719-1FF4E028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C158-8A12-421E-A793-2369A38C23C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B09EA7-0649-4BC8-A4FD-A245AB27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79B4A2-C61C-408D-B5E5-060A10DF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9F8A-48DB-470B-ABF5-40A394125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21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A1C5D-80DA-40F5-BF60-3AECDCF2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A796BF-C929-433A-BF05-F5C7EBA8F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BE2C0C-B926-43E0-89C7-D41C54D8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C158-8A12-421E-A793-2369A38C23C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D9F41B-1901-4557-B930-D99E1725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D10A3D-0FBC-41DE-A7A0-654B8716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9F8A-48DB-470B-ABF5-40A394125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03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4C3AD-C95C-4F9E-8A73-D1D7B1FC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DD4E63-B59E-42B9-B513-BD119F66C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B04ABC-923E-4222-A8EA-1B8A04EB2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58C7C7-B4F6-4D9F-A1C4-CA78ECA9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C158-8A12-421E-A793-2369A38C23C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A7FB14-82A8-414D-BDDF-4ADE3887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A1C9D4-DF78-4EBC-B924-C8CB4664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9F8A-48DB-470B-ABF5-40A394125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2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2FC55-FD11-41A2-B353-BAC0C9B6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F55EA0-5883-4C5B-97B9-C32312EEF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8E73B9-281E-4FE2-A9CA-1EC37F4F9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6372C6-4DD3-489B-9BFF-A65A6EC09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C41ECB-3B9F-434E-BC27-985D7E52F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81B758E-F4A2-44B4-BCB3-23B24575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C158-8A12-421E-A793-2369A38C23C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F6C0C11-BE48-426F-99C3-2480790F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3FF31A5-F3B2-4B4E-A858-6BD4CAAC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9F8A-48DB-470B-ABF5-40A394125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30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C855C-8C5B-4FA0-B1E5-8F404A7C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8DC95C-58C5-4E74-88B1-996014F8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C158-8A12-421E-A793-2369A38C23C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7B2EC8-8991-46F6-B3DE-73A76DEB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C50A96-73F1-4C59-ACCA-B25B1DC1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9F8A-48DB-470B-ABF5-40A394125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57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ED36B5-3EE8-44BD-B214-99104A02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C158-8A12-421E-A793-2369A38C23C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9CD56E-4BA9-4A31-BFE6-B9282D19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325FA1-DF92-4BD8-8206-348D7EA2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9F8A-48DB-470B-ABF5-40A394125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93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96899-0E69-4313-9517-78BB3D3E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266BC5-7CF8-4D03-8E43-2A230B404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A1AF5A-B9C3-4743-ADD6-C541F75B9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86F746-4A40-4F44-A9B3-434AC41F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C158-8A12-421E-A793-2369A38C23C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EC45BC-2F09-47A2-BC43-BA4533B5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FC1D35-3D9B-4E92-95F4-26D08ADA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9F8A-48DB-470B-ABF5-40A394125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75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E9B84-05AF-4D14-8BE3-63574975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579049E-6800-456A-BC6B-5363E793B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596389-8787-4FF5-9A69-44CE9F0E1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12842C-296C-4486-A7B7-7E5D3386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C158-8A12-421E-A793-2369A38C23C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338252-56A2-469E-9A5A-2D5A54FE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87B4F4-02BB-423E-8AF1-AA5E025B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9F8A-48DB-470B-ABF5-40A394125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22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06356B-FF7A-4A5A-8373-AFE8ADD1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DE910F-FC33-4AD9-8DA4-FFD04F9ED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A6D5E-A035-45BA-A8A9-256E1B14C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EC158-8A12-421E-A793-2369A38C23C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579AF2-6CE1-43DE-B8F9-7F72A178D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F77F38-E70E-4C69-A807-CB9C65B0F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69F8A-48DB-470B-ABF5-40A394125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44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7937B-7156-41AE-A8C3-C73CEEBC0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4017" y="2520004"/>
            <a:ext cx="6763966" cy="149265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7030A0"/>
                </a:solidFill>
              </a:rPr>
              <a:t>Missão</a:t>
            </a:r>
            <a:r>
              <a:rPr lang="pt-BR" dirty="0"/>
              <a:t>, </a:t>
            </a:r>
            <a:r>
              <a:rPr lang="pt-BR" dirty="0">
                <a:solidFill>
                  <a:srgbClr val="00B0F0"/>
                </a:solidFill>
              </a:rPr>
              <a:t>Visão</a:t>
            </a:r>
            <a:r>
              <a:rPr lang="pt-BR" dirty="0"/>
              <a:t> e </a:t>
            </a:r>
            <a:r>
              <a:rPr lang="pt-BR" dirty="0">
                <a:solidFill>
                  <a:srgbClr val="00B050"/>
                </a:solidFill>
              </a:rPr>
              <a:t>Valores</a:t>
            </a:r>
            <a:r>
              <a:rPr lang="pt-BR" dirty="0"/>
              <a:t> da </a:t>
            </a:r>
            <a:r>
              <a:rPr lang="pt-BR" dirty="0">
                <a:solidFill>
                  <a:srgbClr val="EF441D"/>
                </a:solidFill>
              </a:rPr>
              <a:t>SuperVisor</a:t>
            </a:r>
          </a:p>
        </p:txBody>
      </p:sp>
    </p:spTree>
    <p:extLst>
      <p:ext uri="{BB962C8B-B14F-4D97-AF65-F5344CB8AC3E}">
        <p14:creationId xmlns:p14="http://schemas.microsoft.com/office/powerpoint/2010/main" val="117776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37937B-7156-41AE-A8C3-C73CEEBC0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 err="1">
                <a:solidFill>
                  <a:srgbClr val="7030A0"/>
                </a:solidFill>
                <a:latin typeface="+mj-lt"/>
                <a:ea typeface="+mj-ea"/>
                <a:cs typeface="+mj-cs"/>
              </a:rPr>
              <a:t>Missão</a:t>
            </a:r>
            <a:endParaRPr lang="en-US" sz="5200" kern="12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C89A4A1-E318-4AE0-9857-B7C7365AC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943" y="557189"/>
            <a:ext cx="7708114" cy="462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1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37937B-7156-41AE-A8C3-C73CEEBC0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 err="1">
                <a:solidFill>
                  <a:srgbClr val="00B0F0"/>
                </a:solidFill>
                <a:latin typeface="+mj-lt"/>
                <a:ea typeface="+mj-ea"/>
                <a:cs typeface="+mj-cs"/>
              </a:rPr>
              <a:t>Visão</a:t>
            </a:r>
            <a:endParaRPr lang="en-US" sz="5200" kern="120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6F2680-C13F-4E23-815C-6A68C8D59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544" y="1031132"/>
            <a:ext cx="7462341" cy="429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9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37937B-7156-41AE-A8C3-C73CEEBC0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 err="1">
                <a:solidFill>
                  <a:srgbClr val="00B0F0"/>
                </a:solidFill>
                <a:latin typeface="+mj-lt"/>
                <a:ea typeface="+mj-ea"/>
                <a:cs typeface="+mj-cs"/>
              </a:rPr>
              <a:t>Valores</a:t>
            </a:r>
            <a:endParaRPr lang="en-US" sz="5200" kern="120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53EA78-8922-462D-B531-9880514BF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392" y="978202"/>
            <a:ext cx="7700002" cy="424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53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Missão, Visão e Valores da SuperVisor</vt:lpstr>
      <vt:lpstr>Missão</vt:lpstr>
      <vt:lpstr>Visão</vt:lpstr>
      <vt:lpstr>Valores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Missão, Visão e Valores da SuperVisor</dc:title>
  <dc:creator>ISABELLA OLIVEIRA LIMA .</dc:creator>
  <cp:lastModifiedBy>ISABELLA OLIVEIRA LIMA .</cp:lastModifiedBy>
  <cp:revision>1</cp:revision>
  <dcterms:created xsi:type="dcterms:W3CDTF">2020-09-17T03:41:49Z</dcterms:created>
  <dcterms:modified xsi:type="dcterms:W3CDTF">2020-09-17T03:44:05Z</dcterms:modified>
</cp:coreProperties>
</file>