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12"/>
  </p:handoutMasterIdLst>
  <p:sldIdLst>
    <p:sldId id="256" r:id="rId2"/>
    <p:sldId id="257" r:id="rId3"/>
    <p:sldId id="284" r:id="rId4"/>
    <p:sldId id="301" r:id="rId5"/>
    <p:sldId id="290" r:id="rId6"/>
    <p:sldId id="299" r:id="rId7"/>
    <p:sldId id="300" r:id="rId8"/>
    <p:sldId id="289" r:id="rId9"/>
    <p:sldId id="291" r:id="rId10"/>
    <p:sldId id="298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F5"/>
    <a:srgbClr val="00D287"/>
    <a:srgbClr val="00E0F3"/>
    <a:srgbClr val="00DEF4"/>
    <a:srgbClr val="00F1D1"/>
    <a:srgbClr val="00DDF5"/>
    <a:srgbClr val="00E8EA"/>
    <a:srgbClr val="00F5A0"/>
    <a:srgbClr val="00D9F5"/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60" d="100"/>
          <a:sy n="60" d="100"/>
        </p:scale>
        <p:origin x="87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DOUGLAS DOURADO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CURTI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JOSÉ PAULO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871222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8635A439-CE1A-47B1-8227-5C08A6548CF0}"/>
              </a:ext>
            </a:extLst>
          </p:cNvPr>
          <p:cNvSpPr txBox="1">
            <a:spLocks/>
          </p:cNvSpPr>
          <p:nvPr/>
        </p:nvSpPr>
        <p:spPr>
          <a:xfrm>
            <a:off x="-2281210" y="7396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FDE600-1700-42F7-8088-55D2995946F0}"/>
              </a:ext>
            </a:extLst>
          </p:cNvPr>
          <p:cNvSpPr txBox="1"/>
          <p:nvPr/>
        </p:nvSpPr>
        <p:spPr>
          <a:xfrm>
            <a:off x="-20184" y="564870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AGRADECE, OBRIGADO!</a:t>
            </a:r>
          </a:p>
        </p:txBody>
      </p:sp>
    </p:spTree>
    <p:extLst>
      <p:ext uri="{BB962C8B-B14F-4D97-AF65-F5344CB8AC3E}">
        <p14:creationId xmlns:p14="http://schemas.microsoft.com/office/powerpoint/2010/main" val="31641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0D4FA8-3CE6-47ED-B1B1-4FEBE782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7A6DB5B-C986-4872-94CE-295FEF8DDE2F}"/>
              </a:ext>
            </a:extLst>
          </p:cNvPr>
          <p:cNvSpPr/>
          <p:nvPr/>
        </p:nvSpPr>
        <p:spPr>
          <a:xfrm>
            <a:off x="7874000" y="2336800"/>
            <a:ext cx="9779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endParaRPr lang="pt-B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2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997213" y="5926776"/>
            <a:ext cx="3199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Crescimento Exponencial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32966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6265466" y="5904956"/>
            <a:ext cx="178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Credibilidade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10948678" y="5892466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A6F080D-E365-4216-B53A-65A6A647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244" y="5117909"/>
            <a:ext cx="1980000" cy="19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A043F25-FB0E-402E-9DC6-828584DDB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775" y="5022522"/>
            <a:ext cx="1980000" cy="198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1BE0708-78C5-4539-A9ED-932A081E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4027" y="4936776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3125623" y="103472"/>
            <a:ext cx="8379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Melhorias na Governança de TI</a:t>
            </a:r>
          </a:p>
        </p:txBody>
      </p:sp>
    </p:spTree>
    <p:extLst>
      <p:ext uri="{BB962C8B-B14F-4D97-AF65-F5344CB8AC3E}">
        <p14:creationId xmlns:p14="http://schemas.microsoft.com/office/powerpoint/2010/main" val="362334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7 -1.04938E-6 L -3.47222E-7 -0.46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50617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2469E-6 L -3.33333E-6 -0.4481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306E-6 -3.08642E-7 L -3.99306E-6 -0.4361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A6A35D8-A4D8-4F6C-A1A9-4F0B591FE8EF}"/>
              </a:ext>
            </a:extLst>
          </p:cNvPr>
          <p:cNvSpPr/>
          <p:nvPr/>
        </p:nvSpPr>
        <p:spPr>
          <a:xfrm>
            <a:off x="5985841" y="2116901"/>
            <a:ext cx="2388795" cy="7815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E2A6BAA2-57C7-4FA4-B797-B59C955993CC}"/>
              </a:ext>
            </a:extLst>
          </p:cNvPr>
          <p:cNvSpPr/>
          <p:nvPr/>
        </p:nvSpPr>
        <p:spPr>
          <a:xfrm flipH="1">
            <a:off x="7074214" y="1920069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3AB2959-7822-4690-A29C-27BD5645BD40}"/>
              </a:ext>
            </a:extLst>
          </p:cNvPr>
          <p:cNvSpPr/>
          <p:nvPr/>
        </p:nvSpPr>
        <p:spPr>
          <a:xfrm>
            <a:off x="10840666" y="6554698"/>
            <a:ext cx="2741456" cy="7234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969657A-2939-44B4-A92B-339861A130DD}"/>
              </a:ext>
            </a:extLst>
          </p:cNvPr>
          <p:cNvSpPr/>
          <p:nvPr/>
        </p:nvSpPr>
        <p:spPr>
          <a:xfrm>
            <a:off x="1204764" y="4501658"/>
            <a:ext cx="2693365" cy="7815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7FD04F2E-5FF8-4727-AEDB-94E37C9DC05D}"/>
              </a:ext>
            </a:extLst>
          </p:cNvPr>
          <p:cNvSpPr/>
          <p:nvPr/>
        </p:nvSpPr>
        <p:spPr>
          <a:xfrm flipH="1">
            <a:off x="2430398" y="4304826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4EED482-BB45-4573-9673-8E0EB601CD18}"/>
              </a:ext>
            </a:extLst>
          </p:cNvPr>
          <p:cNvSpPr/>
          <p:nvPr/>
        </p:nvSpPr>
        <p:spPr>
          <a:xfrm>
            <a:off x="5724342" y="7286010"/>
            <a:ext cx="2480166" cy="5622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F754E890-3D47-4E6F-A2B3-EA47F406E922}"/>
              </a:ext>
            </a:extLst>
          </p:cNvPr>
          <p:cNvSpPr/>
          <p:nvPr/>
        </p:nvSpPr>
        <p:spPr>
          <a:xfrm flipH="1">
            <a:off x="6843373" y="7089177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CD889754-937B-432B-94F2-C5C92AE4BC07}"/>
              </a:ext>
            </a:extLst>
          </p:cNvPr>
          <p:cNvSpPr/>
          <p:nvPr/>
        </p:nvSpPr>
        <p:spPr>
          <a:xfrm rot="16200000" flipH="1">
            <a:off x="10615258" y="6812086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619C9F1-6BB4-4D48-B771-CB6403B91BB9}"/>
              </a:ext>
            </a:extLst>
          </p:cNvPr>
          <p:cNvSpPr/>
          <p:nvPr/>
        </p:nvSpPr>
        <p:spPr>
          <a:xfrm>
            <a:off x="10840667" y="3537532"/>
            <a:ext cx="2382383" cy="10647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3C2957C9-0A41-4397-A881-FB42C2F41370}"/>
              </a:ext>
            </a:extLst>
          </p:cNvPr>
          <p:cNvSpPr/>
          <p:nvPr/>
        </p:nvSpPr>
        <p:spPr>
          <a:xfrm rot="16200000" flipH="1">
            <a:off x="10615259" y="3965568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CE6539F-CDA6-4DF8-9D38-36642C25CB4E}"/>
              </a:ext>
            </a:extLst>
          </p:cNvPr>
          <p:cNvSpPr/>
          <p:nvPr/>
        </p:nvSpPr>
        <p:spPr>
          <a:xfrm>
            <a:off x="10840667" y="1026200"/>
            <a:ext cx="2412840" cy="7215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4786D9-1482-43D2-8B78-F1A155E8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87" y="3436798"/>
            <a:ext cx="1210669" cy="12106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D032D7-B1BD-4CAC-A392-F6B56A97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16" y="3181938"/>
            <a:ext cx="1068334" cy="10603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C1342D-9A2E-4597-8B85-921D7EE65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50" y="3181938"/>
            <a:ext cx="1068334" cy="10603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998D46-B0BC-45DD-92CC-67A53E1293AE}"/>
              </a:ext>
            </a:extLst>
          </p:cNvPr>
          <p:cNvSpPr txBox="1"/>
          <p:nvPr/>
        </p:nvSpPr>
        <p:spPr>
          <a:xfrm>
            <a:off x="10840667" y="1053489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Dados dos sensores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registrando na nuvem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89D20-5663-4CF7-A4F6-B5C373448549}"/>
              </a:ext>
            </a:extLst>
          </p:cNvPr>
          <p:cNvSpPr txBox="1"/>
          <p:nvPr/>
        </p:nvSpPr>
        <p:spPr>
          <a:xfrm>
            <a:off x="1204767" y="4565678"/>
            <a:ext cx="2693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Temperatura e umidade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capturada pelo sensor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AB30883-352F-4E9E-88D2-A6BFFB784DD5}"/>
              </a:ext>
            </a:extLst>
          </p:cNvPr>
          <p:cNvCxnSpPr>
            <a:cxnSpLocks/>
          </p:cNvCxnSpPr>
          <p:nvPr/>
        </p:nvCxnSpPr>
        <p:spPr>
          <a:xfrm>
            <a:off x="4192858" y="4048835"/>
            <a:ext cx="4705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>
            <a:extLst>
              <a:ext uri="{FF2B5EF4-FFF2-40B4-BE49-F238E27FC236}">
                <a16:creationId xmlns:a16="http://schemas.microsoft.com/office/drawing/2014/main" id="{9C20189D-8079-4953-9C24-89231A94E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0870" y="880864"/>
            <a:ext cx="884902" cy="88490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AC7D3BE4-432B-4BD6-9D88-FC72A659F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9540870" y="6437784"/>
            <a:ext cx="884902" cy="884902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699A6AD-716F-4CE3-BCE8-45A9DF1BD285}"/>
              </a:ext>
            </a:extLst>
          </p:cNvPr>
          <p:cNvCxnSpPr>
            <a:cxnSpLocks/>
          </p:cNvCxnSpPr>
          <p:nvPr/>
        </p:nvCxnSpPr>
        <p:spPr>
          <a:xfrm>
            <a:off x="10000203" y="5082350"/>
            <a:ext cx="0" cy="837292"/>
          </a:xfrm>
          <a:prstGeom prst="straightConnector1">
            <a:avLst/>
          </a:prstGeom>
          <a:ln>
            <a:solidFill>
              <a:srgbClr val="00D2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24404DF-AB69-427E-AD55-C9090CAA1D63}"/>
              </a:ext>
            </a:extLst>
          </p:cNvPr>
          <p:cNvCxnSpPr>
            <a:cxnSpLocks/>
          </p:cNvCxnSpPr>
          <p:nvPr/>
        </p:nvCxnSpPr>
        <p:spPr>
          <a:xfrm flipH="1" flipV="1">
            <a:off x="10000203" y="2172390"/>
            <a:ext cx="0" cy="837292"/>
          </a:xfrm>
          <a:prstGeom prst="straightConnector1">
            <a:avLst/>
          </a:prstGeom>
          <a:ln>
            <a:solidFill>
              <a:srgbClr val="00DA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F4E477D-7263-4047-B036-3E225C8B1B45}"/>
              </a:ext>
            </a:extLst>
          </p:cNvPr>
          <p:cNvCxnSpPr>
            <a:cxnSpLocks/>
          </p:cNvCxnSpPr>
          <p:nvPr/>
        </p:nvCxnSpPr>
        <p:spPr>
          <a:xfrm flipH="1">
            <a:off x="8161316" y="1331691"/>
            <a:ext cx="917158" cy="0"/>
          </a:xfrm>
          <a:prstGeom prst="straightConnector1">
            <a:avLst/>
          </a:prstGeom>
          <a:ln>
            <a:solidFill>
              <a:srgbClr val="00DA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DD705B-27CC-488A-8028-CE23A6D9A5D7}"/>
              </a:ext>
            </a:extLst>
          </p:cNvPr>
          <p:cNvSpPr txBox="1"/>
          <p:nvPr/>
        </p:nvSpPr>
        <p:spPr>
          <a:xfrm>
            <a:off x="10840667" y="3604248"/>
            <a:ext cx="238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Máquina alocada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no parque com a API </a:t>
            </a:r>
          </a:p>
          <a:p>
            <a:pPr algn="ctr"/>
            <a:r>
              <a:rPr lang="pt-BR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Humiohms</a:t>
            </a:r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.py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C39D355-51E4-4766-8DA6-6E7AFDDB9402}"/>
              </a:ext>
            </a:extLst>
          </p:cNvPr>
          <p:cNvSpPr txBox="1"/>
          <p:nvPr/>
        </p:nvSpPr>
        <p:spPr>
          <a:xfrm>
            <a:off x="10840666" y="6593275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Dados dos componentes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registrando localmente</a:t>
            </a:r>
          </a:p>
        </p:txBody>
      </p:sp>
      <p:pic>
        <p:nvPicPr>
          <p:cNvPr id="1026" name="Picture 2" descr="Jira Service Desk | IT Service Desk &amp; ITSM Software">
            <a:extLst>
              <a:ext uri="{FF2B5EF4-FFF2-40B4-BE49-F238E27FC236}">
                <a16:creationId xmlns:a16="http://schemas.microsoft.com/office/drawing/2014/main" id="{C97E5326-2313-457D-9273-C6AD34A32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80" y="6335622"/>
            <a:ext cx="2039338" cy="22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E1A22C0-8272-45F3-8ABE-D15983C87EDB}"/>
              </a:ext>
            </a:extLst>
          </p:cNvPr>
          <p:cNvCxnSpPr>
            <a:cxnSpLocks/>
          </p:cNvCxnSpPr>
          <p:nvPr/>
        </p:nvCxnSpPr>
        <p:spPr>
          <a:xfrm flipH="1">
            <a:off x="8313716" y="6880234"/>
            <a:ext cx="917158" cy="0"/>
          </a:xfrm>
          <a:prstGeom prst="straightConnector1">
            <a:avLst/>
          </a:prstGeom>
          <a:ln>
            <a:solidFill>
              <a:srgbClr val="00D2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lack Logo - PNG and Vector - Logo Download">
            <a:extLst>
              <a:ext uri="{FF2B5EF4-FFF2-40B4-BE49-F238E27FC236}">
                <a16:creationId xmlns:a16="http://schemas.microsoft.com/office/drawing/2014/main" id="{0128D75D-15AB-4AD5-99F4-94762725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00" y="6737659"/>
            <a:ext cx="1175497" cy="2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FB6BE1C-B48C-4CEB-8BCE-BFBE7F0B8152}"/>
              </a:ext>
            </a:extLst>
          </p:cNvPr>
          <p:cNvSpPr txBox="1"/>
          <p:nvPr/>
        </p:nvSpPr>
        <p:spPr>
          <a:xfrm>
            <a:off x="5724342" y="738245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Conexão com as API’s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1B0CE83-83AB-4663-91DA-4C3D42CD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3" y="793161"/>
            <a:ext cx="1068334" cy="106030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9FC3860-8EB4-4F26-A4DB-295C5F9BBA70}"/>
              </a:ext>
            </a:extLst>
          </p:cNvPr>
          <p:cNvSpPr txBox="1"/>
          <p:nvPr/>
        </p:nvSpPr>
        <p:spPr>
          <a:xfrm>
            <a:off x="5985842" y="218224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Mostra as condições 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atuais dos parques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6AD8C75-FD1C-4175-8EB8-92801E021280}"/>
              </a:ext>
            </a:extLst>
          </p:cNvPr>
          <p:cNvSpPr/>
          <p:nvPr/>
        </p:nvSpPr>
        <p:spPr>
          <a:xfrm rot="16200000" flipH="1">
            <a:off x="10615259" y="1282633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A5F988-578F-40BA-BEF2-1DDBB799C4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901662"/>
            <a:ext cx="3712254" cy="3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69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A6A35D8-A4D8-4F6C-A1A9-4F0B591FE8EF}"/>
              </a:ext>
            </a:extLst>
          </p:cNvPr>
          <p:cNvSpPr/>
          <p:nvPr/>
        </p:nvSpPr>
        <p:spPr>
          <a:xfrm>
            <a:off x="5985841" y="2116901"/>
            <a:ext cx="2388795" cy="7815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E2A6BAA2-57C7-4FA4-B797-B59C955993CC}"/>
              </a:ext>
            </a:extLst>
          </p:cNvPr>
          <p:cNvSpPr/>
          <p:nvPr/>
        </p:nvSpPr>
        <p:spPr>
          <a:xfrm flipH="1">
            <a:off x="7074214" y="1920069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3AB2959-7822-4690-A29C-27BD5645BD40}"/>
              </a:ext>
            </a:extLst>
          </p:cNvPr>
          <p:cNvSpPr/>
          <p:nvPr/>
        </p:nvSpPr>
        <p:spPr>
          <a:xfrm>
            <a:off x="10840666" y="6554698"/>
            <a:ext cx="2741456" cy="7234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969657A-2939-44B4-A92B-339861A130DD}"/>
              </a:ext>
            </a:extLst>
          </p:cNvPr>
          <p:cNvSpPr/>
          <p:nvPr/>
        </p:nvSpPr>
        <p:spPr>
          <a:xfrm>
            <a:off x="1204764" y="4501658"/>
            <a:ext cx="2693365" cy="7815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7FD04F2E-5FF8-4727-AEDB-94E37C9DC05D}"/>
              </a:ext>
            </a:extLst>
          </p:cNvPr>
          <p:cNvSpPr/>
          <p:nvPr/>
        </p:nvSpPr>
        <p:spPr>
          <a:xfrm flipH="1">
            <a:off x="2430398" y="4304826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4EED482-BB45-4573-9673-8E0EB601CD18}"/>
              </a:ext>
            </a:extLst>
          </p:cNvPr>
          <p:cNvSpPr/>
          <p:nvPr/>
        </p:nvSpPr>
        <p:spPr>
          <a:xfrm>
            <a:off x="5724342" y="7286010"/>
            <a:ext cx="2480166" cy="5622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F754E890-3D47-4E6F-A2B3-EA47F406E922}"/>
              </a:ext>
            </a:extLst>
          </p:cNvPr>
          <p:cNvSpPr/>
          <p:nvPr/>
        </p:nvSpPr>
        <p:spPr>
          <a:xfrm flipH="1">
            <a:off x="6843373" y="7089177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CD889754-937B-432B-94F2-C5C92AE4BC07}"/>
              </a:ext>
            </a:extLst>
          </p:cNvPr>
          <p:cNvSpPr/>
          <p:nvPr/>
        </p:nvSpPr>
        <p:spPr>
          <a:xfrm rot="16200000" flipH="1">
            <a:off x="10615258" y="6812086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619C9F1-6BB4-4D48-B771-CB6403B91BB9}"/>
              </a:ext>
            </a:extLst>
          </p:cNvPr>
          <p:cNvSpPr/>
          <p:nvPr/>
        </p:nvSpPr>
        <p:spPr>
          <a:xfrm>
            <a:off x="10840667" y="3537532"/>
            <a:ext cx="2382383" cy="10647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3C2957C9-0A41-4397-A881-FB42C2F41370}"/>
              </a:ext>
            </a:extLst>
          </p:cNvPr>
          <p:cNvSpPr/>
          <p:nvPr/>
        </p:nvSpPr>
        <p:spPr>
          <a:xfrm rot="16200000" flipH="1">
            <a:off x="10615259" y="3965568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CE6539F-CDA6-4DF8-9D38-36642C25CB4E}"/>
              </a:ext>
            </a:extLst>
          </p:cNvPr>
          <p:cNvSpPr/>
          <p:nvPr/>
        </p:nvSpPr>
        <p:spPr>
          <a:xfrm>
            <a:off x="10840667" y="1026200"/>
            <a:ext cx="2412840" cy="7215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4786D9-1482-43D2-8B78-F1A155E8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87" y="3436798"/>
            <a:ext cx="1210669" cy="12106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D032D7-B1BD-4CAC-A392-F6B56A97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16" y="3181938"/>
            <a:ext cx="1068334" cy="10603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C1342D-9A2E-4597-8B85-921D7EE65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50" y="3181938"/>
            <a:ext cx="1068334" cy="10603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998D46-B0BC-45DD-92CC-67A53E1293AE}"/>
              </a:ext>
            </a:extLst>
          </p:cNvPr>
          <p:cNvSpPr txBox="1"/>
          <p:nvPr/>
        </p:nvSpPr>
        <p:spPr>
          <a:xfrm>
            <a:off x="10840667" y="1053489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Dados dos sensores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registrando na nuvem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89D20-5663-4CF7-A4F6-B5C373448549}"/>
              </a:ext>
            </a:extLst>
          </p:cNvPr>
          <p:cNvSpPr txBox="1"/>
          <p:nvPr/>
        </p:nvSpPr>
        <p:spPr>
          <a:xfrm>
            <a:off x="1204767" y="4565678"/>
            <a:ext cx="2693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Temperatura e umidade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capturada pelo sensor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AB30883-352F-4E9E-88D2-A6BFFB784DD5}"/>
              </a:ext>
            </a:extLst>
          </p:cNvPr>
          <p:cNvCxnSpPr>
            <a:cxnSpLocks/>
          </p:cNvCxnSpPr>
          <p:nvPr/>
        </p:nvCxnSpPr>
        <p:spPr>
          <a:xfrm>
            <a:off x="4192858" y="4048835"/>
            <a:ext cx="4705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>
            <a:extLst>
              <a:ext uri="{FF2B5EF4-FFF2-40B4-BE49-F238E27FC236}">
                <a16:creationId xmlns:a16="http://schemas.microsoft.com/office/drawing/2014/main" id="{9C20189D-8079-4953-9C24-89231A94E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0870" y="880864"/>
            <a:ext cx="884902" cy="88490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AC7D3BE4-432B-4BD6-9D88-FC72A659F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9540870" y="6437784"/>
            <a:ext cx="884902" cy="884902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699A6AD-716F-4CE3-BCE8-45A9DF1BD285}"/>
              </a:ext>
            </a:extLst>
          </p:cNvPr>
          <p:cNvCxnSpPr>
            <a:cxnSpLocks/>
          </p:cNvCxnSpPr>
          <p:nvPr/>
        </p:nvCxnSpPr>
        <p:spPr>
          <a:xfrm>
            <a:off x="10000203" y="5082350"/>
            <a:ext cx="0" cy="837292"/>
          </a:xfrm>
          <a:prstGeom prst="straightConnector1">
            <a:avLst/>
          </a:prstGeom>
          <a:ln>
            <a:solidFill>
              <a:srgbClr val="00D2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24404DF-AB69-427E-AD55-C9090CAA1D63}"/>
              </a:ext>
            </a:extLst>
          </p:cNvPr>
          <p:cNvCxnSpPr>
            <a:cxnSpLocks/>
          </p:cNvCxnSpPr>
          <p:nvPr/>
        </p:nvCxnSpPr>
        <p:spPr>
          <a:xfrm flipH="1" flipV="1">
            <a:off x="10000203" y="2172390"/>
            <a:ext cx="0" cy="837292"/>
          </a:xfrm>
          <a:prstGeom prst="straightConnector1">
            <a:avLst/>
          </a:prstGeom>
          <a:ln>
            <a:solidFill>
              <a:srgbClr val="00DA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DD705B-27CC-488A-8028-CE23A6D9A5D7}"/>
              </a:ext>
            </a:extLst>
          </p:cNvPr>
          <p:cNvSpPr txBox="1"/>
          <p:nvPr/>
        </p:nvSpPr>
        <p:spPr>
          <a:xfrm>
            <a:off x="10840667" y="3604248"/>
            <a:ext cx="238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Máquina alocada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no parque com a API </a:t>
            </a:r>
          </a:p>
          <a:p>
            <a:pPr algn="ctr"/>
            <a:r>
              <a:rPr lang="pt-BR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Humiohms</a:t>
            </a:r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.py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F4E477D-7263-4047-B036-3E225C8B1B45}"/>
              </a:ext>
            </a:extLst>
          </p:cNvPr>
          <p:cNvCxnSpPr>
            <a:cxnSpLocks/>
          </p:cNvCxnSpPr>
          <p:nvPr/>
        </p:nvCxnSpPr>
        <p:spPr>
          <a:xfrm flipH="1">
            <a:off x="8161316" y="1331691"/>
            <a:ext cx="917158" cy="0"/>
          </a:xfrm>
          <a:prstGeom prst="straightConnector1">
            <a:avLst/>
          </a:prstGeom>
          <a:ln>
            <a:solidFill>
              <a:srgbClr val="00DA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C39D355-51E4-4766-8DA6-6E7AFDDB9402}"/>
              </a:ext>
            </a:extLst>
          </p:cNvPr>
          <p:cNvSpPr txBox="1"/>
          <p:nvPr/>
        </p:nvSpPr>
        <p:spPr>
          <a:xfrm>
            <a:off x="10840666" y="6593275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Dados dos componentes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registrando localmente</a:t>
            </a:r>
          </a:p>
        </p:txBody>
      </p:sp>
      <p:pic>
        <p:nvPicPr>
          <p:cNvPr id="1026" name="Picture 2" descr="Jira Service Desk | IT Service Desk &amp; ITSM Software">
            <a:extLst>
              <a:ext uri="{FF2B5EF4-FFF2-40B4-BE49-F238E27FC236}">
                <a16:creationId xmlns:a16="http://schemas.microsoft.com/office/drawing/2014/main" id="{C97E5326-2313-457D-9273-C6AD34A32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80" y="6335622"/>
            <a:ext cx="2039338" cy="22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E1A22C0-8272-45F3-8ABE-D15983C87EDB}"/>
              </a:ext>
            </a:extLst>
          </p:cNvPr>
          <p:cNvCxnSpPr>
            <a:cxnSpLocks/>
          </p:cNvCxnSpPr>
          <p:nvPr/>
        </p:nvCxnSpPr>
        <p:spPr>
          <a:xfrm flipH="1">
            <a:off x="8313716" y="6880234"/>
            <a:ext cx="917158" cy="0"/>
          </a:xfrm>
          <a:prstGeom prst="straightConnector1">
            <a:avLst/>
          </a:prstGeom>
          <a:ln>
            <a:solidFill>
              <a:srgbClr val="00D2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lack Logo - PNG and Vector - Logo Download">
            <a:extLst>
              <a:ext uri="{FF2B5EF4-FFF2-40B4-BE49-F238E27FC236}">
                <a16:creationId xmlns:a16="http://schemas.microsoft.com/office/drawing/2014/main" id="{0128D75D-15AB-4AD5-99F4-94762725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00" y="6737659"/>
            <a:ext cx="1175497" cy="2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FB6BE1C-B48C-4CEB-8BCE-BFBE7F0B8152}"/>
              </a:ext>
            </a:extLst>
          </p:cNvPr>
          <p:cNvSpPr txBox="1"/>
          <p:nvPr/>
        </p:nvSpPr>
        <p:spPr>
          <a:xfrm>
            <a:off x="5724342" y="738245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Conexão com as API’s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1B0CE83-83AB-4663-91DA-4C3D42CD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3" y="793161"/>
            <a:ext cx="1068334" cy="106030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9FC3860-8EB4-4F26-A4DB-295C5F9BBA70}"/>
              </a:ext>
            </a:extLst>
          </p:cNvPr>
          <p:cNvSpPr txBox="1"/>
          <p:nvPr/>
        </p:nvSpPr>
        <p:spPr>
          <a:xfrm>
            <a:off x="5985842" y="218224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Mostra as condições 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atuais dos parques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6AD8C75-FD1C-4175-8EB8-92801E021280}"/>
              </a:ext>
            </a:extLst>
          </p:cNvPr>
          <p:cNvSpPr/>
          <p:nvPr/>
        </p:nvSpPr>
        <p:spPr>
          <a:xfrm rot="16200000" flipH="1">
            <a:off x="10615259" y="1282633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D6AA276-95D1-4005-A6F9-F965541A97F1}"/>
              </a:ext>
            </a:extLst>
          </p:cNvPr>
          <p:cNvSpPr/>
          <p:nvPr/>
        </p:nvSpPr>
        <p:spPr>
          <a:xfrm>
            <a:off x="3321299" y="865817"/>
            <a:ext cx="2388795" cy="781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0E22CBDB-3C83-4CBB-9E52-9EB49F393B85}"/>
              </a:ext>
            </a:extLst>
          </p:cNvPr>
          <p:cNvSpPr/>
          <p:nvPr/>
        </p:nvSpPr>
        <p:spPr>
          <a:xfrm rot="10800000" flipH="1">
            <a:off x="4409672" y="1646885"/>
            <a:ext cx="242104" cy="2087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7D0D771-4395-4729-82A9-9FCE727C096D}"/>
              </a:ext>
            </a:extLst>
          </p:cNvPr>
          <p:cNvSpPr txBox="1"/>
          <p:nvPr/>
        </p:nvSpPr>
        <p:spPr>
          <a:xfrm>
            <a:off x="3345346" y="931164"/>
            <a:ext cx="234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ova aba de Eventos</a:t>
            </a:r>
          </a:p>
          <a:p>
            <a:pPr algn="ctr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na dashboard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A97AEE0-CFCB-4A9F-9256-1F35BAE456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0172" y="1988578"/>
            <a:ext cx="1021104" cy="10211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B6A625-7F9A-4E65-9339-3A07CDF579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7901662"/>
            <a:ext cx="3712254" cy="3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5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943668-CF88-49FE-A754-E41F62A9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871" y="2970685"/>
            <a:ext cx="5852160" cy="329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B1F1F9-357B-432C-830D-5B2ACF8E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43" y="2970685"/>
            <a:ext cx="5852160" cy="329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60A3AE5-5D7F-457A-9CA8-3D3DC42540EB}"/>
              </a:ext>
            </a:extLst>
          </p:cNvPr>
          <p:cNvSpPr txBox="1"/>
          <p:nvPr/>
        </p:nvSpPr>
        <p:spPr>
          <a:xfrm>
            <a:off x="-3397777" y="100361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E48326-D2E6-4C5C-A107-EC7FD730D128}"/>
              </a:ext>
            </a:extLst>
          </p:cNvPr>
          <p:cNvSpPr txBox="1"/>
          <p:nvPr/>
        </p:nvSpPr>
        <p:spPr>
          <a:xfrm>
            <a:off x="3283477" y="100361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EPOIS</a:t>
            </a:r>
          </a:p>
        </p:txBody>
      </p:sp>
    </p:spTree>
    <p:extLst>
      <p:ext uri="{BB962C8B-B14F-4D97-AF65-F5344CB8AC3E}">
        <p14:creationId xmlns:p14="http://schemas.microsoft.com/office/powerpoint/2010/main" val="262363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943668-CF88-49FE-A754-E41F62A9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10871" y="2970685"/>
            <a:ext cx="5852160" cy="329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B1F1F9-357B-432C-830D-5B2ACF8E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1343" y="2970685"/>
            <a:ext cx="5852160" cy="329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60A3AE5-5D7F-457A-9CA8-3D3DC42540EB}"/>
              </a:ext>
            </a:extLst>
          </p:cNvPr>
          <p:cNvSpPr txBox="1"/>
          <p:nvPr/>
        </p:nvSpPr>
        <p:spPr>
          <a:xfrm>
            <a:off x="-3397777" y="100361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E48326-D2E6-4C5C-A107-EC7FD730D128}"/>
              </a:ext>
            </a:extLst>
          </p:cNvPr>
          <p:cNvSpPr txBox="1"/>
          <p:nvPr/>
        </p:nvSpPr>
        <p:spPr>
          <a:xfrm>
            <a:off x="3283477" y="100361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EPOIS</a:t>
            </a:r>
          </a:p>
        </p:txBody>
      </p:sp>
    </p:spTree>
    <p:extLst>
      <p:ext uri="{BB962C8B-B14F-4D97-AF65-F5344CB8AC3E}">
        <p14:creationId xmlns:p14="http://schemas.microsoft.com/office/powerpoint/2010/main" val="388686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140</Words>
  <Application>Microsoft Office PowerPoint</Application>
  <PresentationFormat>Personalizar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Roboto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143</cp:revision>
  <dcterms:created xsi:type="dcterms:W3CDTF">2020-05-05T19:08:42Z</dcterms:created>
  <dcterms:modified xsi:type="dcterms:W3CDTF">2020-10-24T21:05:10Z</dcterms:modified>
</cp:coreProperties>
</file>