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6"/>
  </p:handoutMasterIdLst>
  <p:sldIdLst>
    <p:sldId id="256" r:id="rId2"/>
    <p:sldId id="257" r:id="rId3"/>
    <p:sldId id="284" r:id="rId4"/>
    <p:sldId id="290" r:id="rId5"/>
    <p:sldId id="299" r:id="rId6"/>
    <p:sldId id="308" r:id="rId7"/>
    <p:sldId id="262" r:id="rId8"/>
    <p:sldId id="302" r:id="rId9"/>
    <p:sldId id="303" r:id="rId10"/>
    <p:sldId id="304" r:id="rId11"/>
    <p:sldId id="309" r:id="rId12"/>
    <p:sldId id="295" r:id="rId13"/>
    <p:sldId id="298" r:id="rId14"/>
    <p:sldId id="307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E3"/>
    <a:srgbClr val="00D287"/>
    <a:srgbClr val="00F5A0"/>
    <a:srgbClr val="00D9F5"/>
    <a:srgbClr val="00DAF5"/>
    <a:srgbClr val="00E0F3"/>
    <a:srgbClr val="00DEF4"/>
    <a:srgbClr val="00F1D1"/>
    <a:srgbClr val="00DDF5"/>
    <a:srgbClr val="00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mildificadores.herokuapp.com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761E-9E23-43B0-A48A-8EDD292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6" y="2278221"/>
            <a:ext cx="83979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4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6613AF-2B76-4C0F-9434-C6E5A60BE74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7AD251C-90AA-4147-9ACC-4850B145D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80" t="6372" r="6013" b="3751"/>
          <a:stretch/>
        </p:blipFill>
        <p:spPr>
          <a:xfrm>
            <a:off x="479499" y="121787"/>
            <a:ext cx="13671400" cy="798602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EB21A9B-60BE-4B28-B174-93117463C032}"/>
              </a:ext>
            </a:extLst>
          </p:cNvPr>
          <p:cNvSpPr/>
          <p:nvPr/>
        </p:nvSpPr>
        <p:spPr>
          <a:xfrm>
            <a:off x="4842510" y="3729990"/>
            <a:ext cx="1903095" cy="1535429"/>
          </a:xfrm>
          <a:custGeom>
            <a:avLst/>
            <a:gdLst>
              <a:gd name="connsiteX0" fmla="*/ 0 w 1318260"/>
              <a:gd name="connsiteY0" fmla="*/ 0 h 1531619"/>
              <a:gd name="connsiteX1" fmla="*/ 1318260 w 1318260"/>
              <a:gd name="connsiteY1" fmla="*/ 0 h 1531619"/>
              <a:gd name="connsiteX2" fmla="*/ 1318260 w 1318260"/>
              <a:gd name="connsiteY2" fmla="*/ 1531619 h 1531619"/>
              <a:gd name="connsiteX3" fmla="*/ 0 w 1318260"/>
              <a:gd name="connsiteY3" fmla="*/ 1531619 h 1531619"/>
              <a:gd name="connsiteX4" fmla="*/ 0 w 1318260"/>
              <a:gd name="connsiteY4" fmla="*/ 0 h 1531619"/>
              <a:gd name="connsiteX0" fmla="*/ 0 w 1318260"/>
              <a:gd name="connsiteY0" fmla="*/ 0 h 1531619"/>
              <a:gd name="connsiteX1" fmla="*/ 1318260 w 1318260"/>
              <a:gd name="connsiteY1" fmla="*/ 0 h 1531619"/>
              <a:gd name="connsiteX2" fmla="*/ 1318260 w 1318260"/>
              <a:gd name="connsiteY2" fmla="*/ 1531619 h 1531619"/>
              <a:gd name="connsiteX3" fmla="*/ 0 w 1318260"/>
              <a:gd name="connsiteY3" fmla="*/ 1531619 h 1531619"/>
              <a:gd name="connsiteX4" fmla="*/ 22860 w 1318260"/>
              <a:gd name="connsiteY4" fmla="*/ 592455 h 1531619"/>
              <a:gd name="connsiteX5" fmla="*/ 0 w 1318260"/>
              <a:gd name="connsiteY5" fmla="*/ 0 h 1531619"/>
              <a:gd name="connsiteX0" fmla="*/ 579120 w 1897380"/>
              <a:gd name="connsiteY0" fmla="*/ 0 h 1535429"/>
              <a:gd name="connsiteX1" fmla="*/ 1897380 w 1897380"/>
              <a:gd name="connsiteY1" fmla="*/ 0 h 1535429"/>
              <a:gd name="connsiteX2" fmla="*/ 1897380 w 1897380"/>
              <a:gd name="connsiteY2" fmla="*/ 1531619 h 1535429"/>
              <a:gd name="connsiteX3" fmla="*/ 0 w 1897380"/>
              <a:gd name="connsiteY3" fmla="*/ 1535429 h 1535429"/>
              <a:gd name="connsiteX4" fmla="*/ 601980 w 1897380"/>
              <a:gd name="connsiteY4" fmla="*/ 592455 h 1535429"/>
              <a:gd name="connsiteX5" fmla="*/ 579120 w 1897380"/>
              <a:gd name="connsiteY5" fmla="*/ 0 h 1535429"/>
              <a:gd name="connsiteX0" fmla="*/ 579120 w 1903095"/>
              <a:gd name="connsiteY0" fmla="*/ 0 h 1535429"/>
              <a:gd name="connsiteX1" fmla="*/ 1903095 w 1903095"/>
              <a:gd name="connsiteY1" fmla="*/ 3810 h 1535429"/>
              <a:gd name="connsiteX2" fmla="*/ 1897380 w 1903095"/>
              <a:gd name="connsiteY2" fmla="*/ 1531619 h 1535429"/>
              <a:gd name="connsiteX3" fmla="*/ 0 w 1903095"/>
              <a:gd name="connsiteY3" fmla="*/ 1535429 h 1535429"/>
              <a:gd name="connsiteX4" fmla="*/ 601980 w 1903095"/>
              <a:gd name="connsiteY4" fmla="*/ 592455 h 1535429"/>
              <a:gd name="connsiteX5" fmla="*/ 579120 w 1903095"/>
              <a:gd name="connsiteY5" fmla="*/ 0 h 15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3095" h="1535429">
                <a:moveTo>
                  <a:pt x="579120" y="0"/>
                </a:moveTo>
                <a:lnTo>
                  <a:pt x="1903095" y="3810"/>
                </a:lnTo>
                <a:lnTo>
                  <a:pt x="1897380" y="1531619"/>
                </a:lnTo>
                <a:lnTo>
                  <a:pt x="0" y="1535429"/>
                </a:lnTo>
                <a:cubicBezTo>
                  <a:pt x="0" y="1223644"/>
                  <a:pt x="601980" y="904240"/>
                  <a:pt x="601980" y="592455"/>
                </a:cubicBezTo>
                <a:lnTo>
                  <a:pt x="5791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706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6061256" y="3415865"/>
            <a:ext cx="2134477" cy="1464291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3523426" y="3774897"/>
            <a:ext cx="1590441" cy="760008"/>
            <a:chOff x="4688372" y="1809197"/>
            <a:chExt cx="1093800" cy="516225"/>
          </a:xfrm>
        </p:grpSpPr>
        <p:sp>
          <p:nvSpPr>
            <p:cNvPr id="13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2885151" y="3200400"/>
            <a:ext cx="7054903" cy="1693403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11" y="3648899"/>
            <a:ext cx="10306756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-2.53086E-6 L 0.03158 -2.5308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436 -0.00077 L -0.14464 -0.00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5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965965" y="5926776"/>
            <a:ext cx="1232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Parques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509163" y="5788581"/>
            <a:ext cx="3243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Sensor de Temperatura</a:t>
            </a:r>
          </a:p>
          <a:p>
            <a:pPr algn="ctr"/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 Umidade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450909" y="5904956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4151224" y="103472"/>
            <a:ext cx="632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Aplicação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394B4-956A-4626-8599-32FABDBE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0277" y="-5489878"/>
            <a:ext cx="3429771" cy="54898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FC85DF-6C0C-482C-9B20-EEB3D5E8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77" y="-5655930"/>
            <a:ext cx="3429846" cy="549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BB97CC-E050-460C-85CD-4454842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00277" y="-5489878"/>
            <a:ext cx="3429846" cy="5489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D9059-8E78-498A-BEFE-07163D7C5C51}"/>
              </a:ext>
            </a:extLst>
          </p:cNvPr>
          <p:cNvSpPr txBox="1"/>
          <p:nvPr/>
        </p:nvSpPr>
        <p:spPr>
          <a:xfrm>
            <a:off x="1126844" y="6679222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156C5-2F44-4E42-92D3-D67B05D7F3DE}"/>
              </a:ext>
            </a:extLst>
          </p:cNvPr>
          <p:cNvSpPr txBox="1"/>
          <p:nvPr/>
        </p:nvSpPr>
        <p:spPr>
          <a:xfrm>
            <a:off x="560035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E121D-4771-4A97-997C-4BD88240B3D1}"/>
              </a:ext>
            </a:extLst>
          </p:cNvPr>
          <p:cNvSpPr txBox="1"/>
          <p:nvPr/>
        </p:nvSpPr>
        <p:spPr>
          <a:xfrm>
            <a:off x="1007382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</a:p>
        </p:txBody>
      </p:sp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6543E-6 L -0.30284 0.77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8" y="38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8.64198E-7 L 0 0.781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4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76543E-6 L 0.3061 0.76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381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5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5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DE645220-ABA3-4749-816B-7EE0A7A2F7E2}"/>
              </a:ext>
            </a:extLst>
          </p:cNvPr>
          <p:cNvSpPr/>
          <p:nvPr/>
        </p:nvSpPr>
        <p:spPr>
          <a:xfrm>
            <a:off x="-5080" y="-159165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2028305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6CCFE-ACA1-4E92-9AB5-86BEE0C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1138" y="0"/>
            <a:ext cx="14221324" cy="79994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738613-7076-4C05-9AA9-AE643C83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76" y="1547529"/>
            <a:ext cx="2422208" cy="1901473"/>
          </a:xfrm>
          <a:prstGeom prst="rect">
            <a:avLst/>
          </a:prstGeom>
        </p:spPr>
      </p:pic>
      <p:sp>
        <p:nvSpPr>
          <p:cNvPr id="6" name="Semicírculo 5">
            <a:extLst>
              <a:ext uri="{FF2B5EF4-FFF2-40B4-BE49-F238E27FC236}">
                <a16:creationId xmlns:a16="http://schemas.microsoft.com/office/drawing/2014/main" id="{DDEEE21B-E164-493A-A91C-B1DDA016F490}"/>
              </a:ext>
            </a:extLst>
          </p:cNvPr>
          <p:cNvSpPr/>
          <p:nvPr/>
        </p:nvSpPr>
        <p:spPr>
          <a:xfrm>
            <a:off x="8873490" y="256540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4DED90AC-079C-4E2B-B2E9-1AEE9C8ED35B}"/>
              </a:ext>
            </a:extLst>
          </p:cNvPr>
          <p:cNvSpPr/>
          <p:nvPr/>
        </p:nvSpPr>
        <p:spPr>
          <a:xfrm>
            <a:off x="8873490" y="231902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CC4C3E-11CD-423E-B7DE-FE0287D122CA}"/>
              </a:ext>
            </a:extLst>
          </p:cNvPr>
          <p:cNvSpPr/>
          <p:nvPr/>
        </p:nvSpPr>
        <p:spPr>
          <a:xfrm>
            <a:off x="9166860" y="2727960"/>
            <a:ext cx="309880" cy="22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B8C024-0416-4024-A87D-2EE1F3362587}"/>
              </a:ext>
            </a:extLst>
          </p:cNvPr>
          <p:cNvSpPr/>
          <p:nvPr/>
        </p:nvSpPr>
        <p:spPr>
          <a:xfrm>
            <a:off x="3116580" y="601980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97378C-051A-478E-95DD-5498FA5C441F}"/>
              </a:ext>
            </a:extLst>
          </p:cNvPr>
          <p:cNvSpPr/>
          <p:nvPr/>
        </p:nvSpPr>
        <p:spPr>
          <a:xfrm>
            <a:off x="3116580" y="4386335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97CA2-FEB0-4650-8555-2E1895F04D85}"/>
              </a:ext>
            </a:extLst>
          </p:cNvPr>
          <p:cNvSpPr/>
          <p:nvPr/>
        </p:nvSpPr>
        <p:spPr>
          <a:xfrm>
            <a:off x="4371147" y="1496728"/>
            <a:ext cx="1166053" cy="667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A8DC8A-3282-4464-A003-0B66FD05EEC9}"/>
              </a:ext>
            </a:extLst>
          </p:cNvPr>
          <p:cNvSpPr/>
          <p:nvPr/>
        </p:nvSpPr>
        <p:spPr>
          <a:xfrm>
            <a:off x="3030775" y="1184974"/>
            <a:ext cx="1019935" cy="1426669"/>
          </a:xfrm>
          <a:custGeom>
            <a:avLst/>
            <a:gdLst>
              <a:gd name="connsiteX0" fmla="*/ 0 w 961515"/>
              <a:gd name="connsiteY0" fmla="*/ 0 h 1155968"/>
              <a:gd name="connsiteX1" fmla="*/ 961515 w 961515"/>
              <a:gd name="connsiteY1" fmla="*/ 0 h 1155968"/>
              <a:gd name="connsiteX2" fmla="*/ 961515 w 961515"/>
              <a:gd name="connsiteY2" fmla="*/ 1155968 h 1155968"/>
              <a:gd name="connsiteX3" fmla="*/ 0 w 961515"/>
              <a:gd name="connsiteY3" fmla="*/ 1155968 h 1155968"/>
              <a:gd name="connsiteX4" fmla="*/ 0 w 961515"/>
              <a:gd name="connsiteY4" fmla="*/ 0 h 1155968"/>
              <a:gd name="connsiteX0" fmla="*/ 0 w 1004695"/>
              <a:gd name="connsiteY0" fmla="*/ 0 h 1290588"/>
              <a:gd name="connsiteX1" fmla="*/ 961515 w 1004695"/>
              <a:gd name="connsiteY1" fmla="*/ 0 h 1290588"/>
              <a:gd name="connsiteX2" fmla="*/ 1004695 w 1004695"/>
              <a:gd name="connsiteY2" fmla="*/ 1290588 h 1290588"/>
              <a:gd name="connsiteX3" fmla="*/ 0 w 1004695"/>
              <a:gd name="connsiteY3" fmla="*/ 1155968 h 1290588"/>
              <a:gd name="connsiteX4" fmla="*/ 0 w 1004695"/>
              <a:gd name="connsiteY4" fmla="*/ 0 h 1290588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0 w 1004695"/>
              <a:gd name="connsiteY4" fmla="*/ 1155968 h 1426260"/>
              <a:gd name="connsiteX5" fmla="*/ 0 w 1004695"/>
              <a:gd name="connsiteY5" fmla="*/ 0 h 1426260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352505 w 1004695"/>
              <a:gd name="connsiteY4" fmla="*/ 1332165 h 1426260"/>
              <a:gd name="connsiteX5" fmla="*/ 0 w 1004695"/>
              <a:gd name="connsiteY5" fmla="*/ 1155968 h 1426260"/>
              <a:gd name="connsiteX6" fmla="*/ 0 w 1004695"/>
              <a:gd name="connsiteY6" fmla="*/ 0 h 1426260"/>
              <a:gd name="connsiteX0" fmla="*/ 0 w 1019935"/>
              <a:gd name="connsiteY0" fmla="*/ 0 h 1426243"/>
              <a:gd name="connsiteX1" fmla="*/ 961515 w 1019935"/>
              <a:gd name="connsiteY1" fmla="*/ 0 h 1426243"/>
              <a:gd name="connsiteX2" fmla="*/ 1019935 w 1019935"/>
              <a:gd name="connsiteY2" fmla="*/ 1265188 h 1426243"/>
              <a:gd name="connsiteX3" fmla="*/ 913845 w 1019935"/>
              <a:gd name="connsiteY3" fmla="*/ 1426145 h 1426243"/>
              <a:gd name="connsiteX4" fmla="*/ 352505 w 1019935"/>
              <a:gd name="connsiteY4" fmla="*/ 1332165 h 1426243"/>
              <a:gd name="connsiteX5" fmla="*/ 0 w 1019935"/>
              <a:gd name="connsiteY5" fmla="*/ 1155968 h 1426243"/>
              <a:gd name="connsiteX6" fmla="*/ 0 w 1019935"/>
              <a:gd name="connsiteY6" fmla="*/ 0 h 1426243"/>
              <a:gd name="connsiteX0" fmla="*/ 0 w 1019935"/>
              <a:gd name="connsiteY0" fmla="*/ 0 h 1426669"/>
              <a:gd name="connsiteX1" fmla="*/ 961515 w 1019935"/>
              <a:gd name="connsiteY1" fmla="*/ 0 h 1426669"/>
              <a:gd name="connsiteX2" fmla="*/ 1019935 w 1019935"/>
              <a:gd name="connsiteY2" fmla="*/ 1265188 h 1426669"/>
              <a:gd name="connsiteX3" fmla="*/ 913845 w 1019935"/>
              <a:gd name="connsiteY3" fmla="*/ 1426145 h 1426669"/>
              <a:gd name="connsiteX4" fmla="*/ 352505 w 1019935"/>
              <a:gd name="connsiteY4" fmla="*/ 1332165 h 1426669"/>
              <a:gd name="connsiteX5" fmla="*/ 0 w 1019935"/>
              <a:gd name="connsiteY5" fmla="*/ 1155968 h 1426669"/>
              <a:gd name="connsiteX6" fmla="*/ 0 w 1019935"/>
              <a:gd name="connsiteY6" fmla="*/ 0 h 14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935" h="1426669">
                <a:moveTo>
                  <a:pt x="0" y="0"/>
                </a:moveTo>
                <a:lnTo>
                  <a:pt x="961515" y="0"/>
                </a:lnTo>
                <a:lnTo>
                  <a:pt x="1019935" y="1265188"/>
                </a:lnTo>
                <a:cubicBezTo>
                  <a:pt x="949012" y="1405200"/>
                  <a:pt x="941588" y="1430913"/>
                  <a:pt x="913845" y="1426145"/>
                </a:cubicBezTo>
                <a:cubicBezTo>
                  <a:pt x="752978" y="1378732"/>
                  <a:pt x="513372" y="1379578"/>
                  <a:pt x="352505" y="1332165"/>
                </a:cubicBezTo>
                <a:lnTo>
                  <a:pt x="0" y="115596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FA9B005-140E-4CFE-965B-4CDF193C0259}"/>
              </a:ext>
            </a:extLst>
          </p:cNvPr>
          <p:cNvSpPr/>
          <p:nvPr/>
        </p:nvSpPr>
        <p:spPr>
          <a:xfrm>
            <a:off x="3779835" y="2885652"/>
            <a:ext cx="1294069" cy="667351"/>
          </a:xfrm>
          <a:custGeom>
            <a:avLst/>
            <a:gdLst>
              <a:gd name="connsiteX0" fmla="*/ 0 w 1166053"/>
              <a:gd name="connsiteY0" fmla="*/ 0 h 667351"/>
              <a:gd name="connsiteX1" fmla="*/ 1166053 w 1166053"/>
              <a:gd name="connsiteY1" fmla="*/ 0 h 667351"/>
              <a:gd name="connsiteX2" fmla="*/ 1166053 w 1166053"/>
              <a:gd name="connsiteY2" fmla="*/ 667351 h 667351"/>
              <a:gd name="connsiteX3" fmla="*/ 0 w 1166053"/>
              <a:gd name="connsiteY3" fmla="*/ 667351 h 667351"/>
              <a:gd name="connsiteX4" fmla="*/ 0 w 1166053"/>
              <a:gd name="connsiteY4" fmla="*/ 0 h 667351"/>
              <a:gd name="connsiteX0" fmla="*/ 0 w 1294069"/>
              <a:gd name="connsiteY0" fmla="*/ 42672 h 667351"/>
              <a:gd name="connsiteX1" fmla="*/ 1294069 w 1294069"/>
              <a:gd name="connsiteY1" fmla="*/ 0 h 667351"/>
              <a:gd name="connsiteX2" fmla="*/ 1294069 w 1294069"/>
              <a:gd name="connsiteY2" fmla="*/ 667351 h 667351"/>
              <a:gd name="connsiteX3" fmla="*/ 128016 w 1294069"/>
              <a:gd name="connsiteY3" fmla="*/ 667351 h 667351"/>
              <a:gd name="connsiteX4" fmla="*/ 0 w 1294069"/>
              <a:gd name="connsiteY4" fmla="*/ 42672 h 6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069" h="667351">
                <a:moveTo>
                  <a:pt x="0" y="42672"/>
                </a:moveTo>
                <a:lnTo>
                  <a:pt x="1294069" y="0"/>
                </a:lnTo>
                <a:lnTo>
                  <a:pt x="1294069" y="667351"/>
                </a:lnTo>
                <a:lnTo>
                  <a:pt x="128016" y="667351"/>
                </a:lnTo>
                <a:lnTo>
                  <a:pt x="0" y="426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14B4E7-C0E7-4266-844E-9F7F30F6C27B}"/>
              </a:ext>
            </a:extLst>
          </p:cNvPr>
          <p:cNvSpPr/>
          <p:nvPr/>
        </p:nvSpPr>
        <p:spPr>
          <a:xfrm flipH="1">
            <a:off x="4350826" y="5293638"/>
            <a:ext cx="1166054" cy="660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DB4F3CC-B24F-47B9-9D01-6385067D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0906" y="6701939"/>
            <a:ext cx="2466534" cy="152765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59D41A0-C00C-434E-B615-5494E1D8DB31}"/>
              </a:ext>
            </a:extLst>
          </p:cNvPr>
          <p:cNvSpPr/>
          <p:nvPr/>
        </p:nvSpPr>
        <p:spPr>
          <a:xfrm>
            <a:off x="10973463" y="-159166"/>
            <a:ext cx="5464079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11205BF-C9F1-4F8F-BA1F-F35C2B335CA3}"/>
              </a:ext>
            </a:extLst>
          </p:cNvPr>
          <p:cNvSpPr/>
          <p:nvPr/>
        </p:nvSpPr>
        <p:spPr>
          <a:xfrm>
            <a:off x="10749280" y="3256280"/>
            <a:ext cx="224182" cy="462280"/>
          </a:xfrm>
          <a:prstGeom prst="rect">
            <a:avLst/>
          </a:prstGeom>
          <a:solidFill>
            <a:srgbClr val="006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5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8000" decel="1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1.70139E-6 -0.00695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decel="6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9012E-6 L -0.1378 1.79012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-0.13781 3.45679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5679E-6 L -0.13781 4.5679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25926E-6 L -0.13781 4.25926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7 L -0.13748 -3.08642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278E-6 -3.82716E-6 L -0.14887 -3.82716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611E-7 -4.50617E-6 L -0.14073 -4.5061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7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014721-98BF-44A2-A5BC-605A7618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2" y="2224875"/>
            <a:ext cx="93962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BDAF5-784B-4F21-9228-1A530B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96" y="2221066"/>
            <a:ext cx="538780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4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6A1F22-2F04-4377-ACD5-DCF07F0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7" y="1950532"/>
            <a:ext cx="813886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61</Words>
  <Application>Microsoft Office PowerPoint</Application>
  <PresentationFormat>Personalizar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224</cp:revision>
  <dcterms:created xsi:type="dcterms:W3CDTF">2020-05-05T19:08:42Z</dcterms:created>
  <dcterms:modified xsi:type="dcterms:W3CDTF">2020-12-15T00:37:07Z</dcterms:modified>
</cp:coreProperties>
</file>