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handoutMasterIdLst>
    <p:handoutMasterId r:id="rId24"/>
  </p:handoutMasterIdLst>
  <p:sldIdLst>
    <p:sldId id="256" r:id="rId2"/>
    <p:sldId id="257" r:id="rId3"/>
    <p:sldId id="284" r:id="rId4"/>
    <p:sldId id="280" r:id="rId5"/>
    <p:sldId id="281" r:id="rId6"/>
    <p:sldId id="278" r:id="rId7"/>
    <p:sldId id="279" r:id="rId8"/>
    <p:sldId id="282" r:id="rId9"/>
    <p:sldId id="283" r:id="rId10"/>
    <p:sldId id="285" r:id="rId11"/>
    <p:sldId id="286" r:id="rId12"/>
    <p:sldId id="287" r:id="rId13"/>
    <p:sldId id="288" r:id="rId14"/>
    <p:sldId id="289" r:id="rId15"/>
    <p:sldId id="290" r:id="rId16"/>
    <p:sldId id="259" r:id="rId17"/>
    <p:sldId id="262" r:id="rId18"/>
    <p:sldId id="291" r:id="rId19"/>
    <p:sldId id="292" r:id="rId20"/>
    <p:sldId id="293" r:id="rId21"/>
    <p:sldId id="294" r:id="rId22"/>
    <p:sldId id="295" r:id="rId23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0F3"/>
    <a:srgbClr val="00DAF5"/>
    <a:srgbClr val="00DEF4"/>
    <a:srgbClr val="00D287"/>
    <a:srgbClr val="00F1D1"/>
    <a:srgbClr val="00DDF5"/>
    <a:srgbClr val="00E8EA"/>
    <a:srgbClr val="00F5A0"/>
    <a:srgbClr val="00D9F5"/>
    <a:srgbClr val="2FD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>
        <p:scale>
          <a:sx n="46" d="100"/>
          <a:sy n="46" d="100"/>
        </p:scale>
        <p:origin x="854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16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BAEF996-C0BB-427B-9B91-D5165C28F2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A6DE04-B237-4FB1-AD6E-F33D43EB86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AB2ED-1336-44A6-A234-81CBA8E79B13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DED594D-1844-4C49-A64B-5A20A02098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68EF31-807B-421F-89DD-CB5AE0F6EF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296CA-5D2E-46A7-BD23-32280526E0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659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79647-FB94-4493-903C-544D3E42F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200"/>
            <a:ext cx="10972800" cy="28654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4030A5-C85B-4A63-AC20-1351814A4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763"/>
            <a:ext cx="10972800" cy="19859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1DCFF6-6E46-4897-8AA4-F7C18EA3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4EC360-0FBC-45F2-8DEE-FD0CCCB0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DF7905-6363-46E2-80D3-1F6A248A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53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E006E-CF70-4CB6-AC0C-7B1BFC5FB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3" y="549275"/>
            <a:ext cx="4718050" cy="19192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34D05A9-53BA-4DDD-A593-291B5207A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5" y="1184275"/>
            <a:ext cx="7407275" cy="58483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66FFBD-02DA-41A5-9E2E-1469043B3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8063" y="2468563"/>
            <a:ext cx="4718050" cy="4573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556E5-4BA0-460A-8F9B-C2993D591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B16899-31DE-457E-ABCD-BE8F7ADA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A6ADC5-3BF1-4453-A718-9B6D5104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52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A9B77-B98C-4CA7-919B-14FF4115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6B5920-7463-4366-805D-9298868DD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AD16DC-EAB6-46F9-AAA8-01B686BB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84E705-8EEE-491B-B81C-E1C28AE03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15668C-E410-44B6-A94B-2F3233CE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159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CAC641-7952-40BD-914F-6358EFA0A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563" y="438150"/>
            <a:ext cx="3154362" cy="697388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C6CEAC-E44B-4C2C-8B1D-43C4C3949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75" y="438150"/>
            <a:ext cx="9310688" cy="697388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51EDAA-ADD6-460D-984F-D2FB72A9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B5CDF0-C618-4387-A5F1-5C4026FA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E9AAE0-9305-474D-A706-61D8E066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669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3059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allax - Pass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6">
            <a:extLst>
              <a:ext uri="{FF2B5EF4-FFF2-40B4-BE49-F238E27FC236}">
                <a16:creationId xmlns:a16="http://schemas.microsoft.com/office/drawing/2014/main" id="{040B733A-5C95-4338-9BFE-0E23978D8B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4630400" cy="82296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3DB281C9-F35E-4F6A-A36B-C8F45670386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00400" y="0"/>
            <a:ext cx="8229602" cy="8229600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DD81A2A5-2685-429D-92DE-966022CE51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61105" y="1060704"/>
            <a:ext cx="6108194" cy="6108192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071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rallax - Pass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6">
            <a:extLst>
              <a:ext uri="{FF2B5EF4-FFF2-40B4-BE49-F238E27FC236}">
                <a16:creationId xmlns:a16="http://schemas.microsoft.com/office/drawing/2014/main" id="{040B733A-5C95-4338-9BFE-0E23978D8B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4630400" cy="82296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3DB281C9-F35E-4F6A-A36B-C8F45670386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28800" y="-1371600"/>
            <a:ext cx="10972802" cy="10972800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DD81A2A5-2685-429D-92DE-966022CE51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03904" y="603503"/>
            <a:ext cx="7022596" cy="7022594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33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09C7E-BD93-4B6A-A00E-0AC34D004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B50246-D321-479E-A74B-04C69B6D6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07DACC-4F1A-43C6-BBC9-926AA23E3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675E74-538C-4ED6-84DA-1B54B452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34A354-143C-485D-90A5-85726C113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96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A9B40-BBA0-4ECC-8E0B-445A5B2F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EEF698-0FEC-4023-BC6D-FC38AE1BD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0BD7A5-D49E-4990-B2C2-7ACBC893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E0E6DE-9ACF-4D21-A7D7-136D3B10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08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BEE18-D6F9-471A-8AA1-3E2FD4A96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538" y="2051050"/>
            <a:ext cx="12619037" cy="34242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FCB605-01D8-4706-B78A-A63C9302F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538" y="5507038"/>
            <a:ext cx="12619037" cy="18002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F3A123-0A00-4BB0-94F5-405C529C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370163-4686-465A-BCD9-6F22F91C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2693A4-5B83-453A-AB9D-093C824D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27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0E30C-1DD8-4FEB-AEA7-841D5ECD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8BC375-F2EC-4887-A46A-5E474C11C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6475" y="2190750"/>
            <a:ext cx="6232525" cy="52212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E17509-DE47-47E8-A5CE-F4EA8F5F2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91400" y="2190750"/>
            <a:ext cx="6232525" cy="52212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EB6D4A-633E-40F6-B6B2-9B6689F7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577958-D9D4-45B6-938C-86234A0E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C0BC2B-A41E-4308-AF4E-38D1553D8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94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E07A9-6F56-4233-B817-AF1CCD62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3" y="438150"/>
            <a:ext cx="12619037" cy="159067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17D669-A415-421C-8520-39E8E984A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8063" y="2017713"/>
            <a:ext cx="6189662" cy="989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5A8034-66AA-4FEF-A1B9-A8E811701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8063" y="3006725"/>
            <a:ext cx="6189662" cy="44211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A5A2B9A-698B-4450-8B2B-42C47637A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7275" y="2017713"/>
            <a:ext cx="6219825" cy="989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A53AA4C-4EA4-4B11-9FA0-9062F200B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7275" y="3006725"/>
            <a:ext cx="6219825" cy="44211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C30EB5-2ABF-4903-B206-EC6CD5FA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07572C-546B-4BB7-98AB-4434B29E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5A9D1D3-8729-4A0A-BD5E-DD8749B0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78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21BBF-374B-4562-8B79-29081948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D056E8-84ED-45B6-896E-2CF53DE3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2522332-4ACB-4606-868B-38D48214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D86A339-51A2-49E7-92E9-293F6520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7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BE6F9A5-C76C-4E14-A8A2-8C6BF7BA7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9FED021-700A-4AE3-87D8-2763356F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72C1B9-D9F8-40CA-85FD-95BB03A3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86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8C43A-62FC-4EE6-BB9A-D6EBDE386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3" y="549275"/>
            <a:ext cx="4718050" cy="19192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44888E-96CB-4B1C-BF2D-57F28E700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5" y="1184275"/>
            <a:ext cx="7407275" cy="58483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0F252F-686F-44E7-B753-31C785681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8063" y="2468563"/>
            <a:ext cx="4718050" cy="4573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28E13D-7EFC-4FFE-B69C-6F65FEA8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79CC48-A9CF-48B9-847C-DC32CB0A6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13EE27-7CCE-419E-AF1C-F25CC290F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13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F5A0"/>
            </a:gs>
            <a:gs pos="100000">
              <a:srgbClr val="00D9F5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F03E3E9-A037-48A6-87F4-062AA4B23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475" y="438150"/>
            <a:ext cx="12617450" cy="1590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375396-1C84-4D9B-9F30-39442E3DE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6475" y="2190750"/>
            <a:ext cx="12617450" cy="522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3E0877-0FC1-44B0-9D9F-37B7ED9DB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6475" y="7627938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39BEB-3F62-43AF-B85C-9C6F6BC99164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4C0241-40D1-495C-88F6-F2389C470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638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4C2AEA-CF13-4B3B-8102-31291D620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3038" y="7627938"/>
            <a:ext cx="329088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45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25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7" r:id="rId14"/>
    <p:sldLayoutId id="214748372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abriel-marcolino.github.io/HumildificadoresSite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7754F0EF-260A-4B61-8D99-D3887D886767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6432812-17D9-48F1-9CEA-88D8E69EEB75}"/>
              </a:ext>
            </a:extLst>
          </p:cNvPr>
          <p:cNvSpPr/>
          <p:nvPr/>
        </p:nvSpPr>
        <p:spPr>
          <a:xfrm>
            <a:off x="4327128" y="1631087"/>
            <a:ext cx="2039805" cy="994600"/>
          </a:xfrm>
          <a:custGeom>
            <a:avLst/>
            <a:gdLst>
              <a:gd name="connsiteX0" fmla="*/ 0 w 1294739"/>
              <a:gd name="connsiteY0" fmla="*/ 0 h 760934"/>
              <a:gd name="connsiteX1" fmla="*/ 1294739 w 1294739"/>
              <a:gd name="connsiteY1" fmla="*/ 0 h 760934"/>
              <a:gd name="connsiteX2" fmla="*/ 1294739 w 1294739"/>
              <a:gd name="connsiteY2" fmla="*/ 760934 h 760934"/>
              <a:gd name="connsiteX3" fmla="*/ 0 w 1294739"/>
              <a:gd name="connsiteY3" fmla="*/ 760934 h 760934"/>
              <a:gd name="connsiteX4" fmla="*/ 0 w 1294739"/>
              <a:gd name="connsiteY4" fmla="*/ 0 h 760934"/>
              <a:gd name="connsiteX0" fmla="*/ 361244 w 1655983"/>
              <a:gd name="connsiteY0" fmla="*/ 0 h 783512"/>
              <a:gd name="connsiteX1" fmla="*/ 1655983 w 1655983"/>
              <a:gd name="connsiteY1" fmla="*/ 0 h 783512"/>
              <a:gd name="connsiteX2" fmla="*/ 1655983 w 1655983"/>
              <a:gd name="connsiteY2" fmla="*/ 760934 h 783512"/>
              <a:gd name="connsiteX3" fmla="*/ 0 w 1655983"/>
              <a:gd name="connsiteY3" fmla="*/ 783512 h 783512"/>
              <a:gd name="connsiteX4" fmla="*/ 361244 w 1655983"/>
              <a:gd name="connsiteY4" fmla="*/ 0 h 78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5983" h="783512">
                <a:moveTo>
                  <a:pt x="361244" y="0"/>
                </a:moveTo>
                <a:lnTo>
                  <a:pt x="1655983" y="0"/>
                </a:lnTo>
                <a:lnTo>
                  <a:pt x="1655983" y="760934"/>
                </a:lnTo>
                <a:lnTo>
                  <a:pt x="0" y="783512"/>
                </a:lnTo>
                <a:lnTo>
                  <a:pt x="361244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A3F6296-101C-42F0-B70E-405018F763EE}"/>
              </a:ext>
            </a:extLst>
          </p:cNvPr>
          <p:cNvSpPr/>
          <p:nvPr/>
        </p:nvSpPr>
        <p:spPr>
          <a:xfrm>
            <a:off x="880376" y="-676231"/>
            <a:ext cx="421049" cy="421049"/>
          </a:xfrm>
          <a:prstGeom prst="rect">
            <a:avLst/>
          </a:prstGeom>
          <a:solidFill>
            <a:srgbClr val="00F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592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A1752C-B94A-4EC5-AB6A-71D7DAA875C9}"/>
              </a:ext>
            </a:extLst>
          </p:cNvPr>
          <p:cNvSpPr/>
          <p:nvPr/>
        </p:nvSpPr>
        <p:spPr>
          <a:xfrm>
            <a:off x="289207" y="-676231"/>
            <a:ext cx="421049" cy="421049"/>
          </a:xfrm>
          <a:prstGeom prst="rect">
            <a:avLst/>
          </a:prstGeom>
          <a:solidFill>
            <a:srgbClr val="00D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592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1B0286B6-0A87-4BF5-B443-76B57D113B1C}"/>
              </a:ext>
            </a:extLst>
          </p:cNvPr>
          <p:cNvSpPr/>
          <p:nvPr/>
        </p:nvSpPr>
        <p:spPr>
          <a:xfrm>
            <a:off x="0" y="3431777"/>
            <a:ext cx="14630400" cy="4797823"/>
          </a:xfrm>
          <a:custGeom>
            <a:avLst/>
            <a:gdLst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0" fmla="*/ 0 w 14630400"/>
              <a:gd name="connsiteY0" fmla="*/ 906072 h 5020872"/>
              <a:gd name="connsiteX1" fmla="*/ 14630400 w 14630400"/>
              <a:gd name="connsiteY1" fmla="*/ 906072 h 5020872"/>
              <a:gd name="connsiteX2" fmla="*/ 14630400 w 14630400"/>
              <a:gd name="connsiteY2" fmla="*/ 5020872 h 5020872"/>
              <a:gd name="connsiteX3" fmla="*/ 0 w 14630400"/>
              <a:gd name="connsiteY3" fmla="*/ 5020872 h 5020872"/>
              <a:gd name="connsiteX4" fmla="*/ 0 w 14630400"/>
              <a:gd name="connsiteY4" fmla="*/ 906072 h 5020872"/>
              <a:gd name="connsiteX0" fmla="*/ 0 w 14630400"/>
              <a:gd name="connsiteY0" fmla="*/ 683023 h 4797823"/>
              <a:gd name="connsiteX1" fmla="*/ 14630400 w 14630400"/>
              <a:gd name="connsiteY1" fmla="*/ 683023 h 4797823"/>
              <a:gd name="connsiteX2" fmla="*/ 14630400 w 14630400"/>
              <a:gd name="connsiteY2" fmla="*/ 4797823 h 4797823"/>
              <a:gd name="connsiteX3" fmla="*/ 0 w 14630400"/>
              <a:gd name="connsiteY3" fmla="*/ 4797823 h 4797823"/>
              <a:gd name="connsiteX4" fmla="*/ 0 w 14630400"/>
              <a:gd name="connsiteY4" fmla="*/ 683023 h 4797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0400" h="4797823">
                <a:moveTo>
                  <a:pt x="0" y="683023"/>
                </a:moveTo>
                <a:cubicBezTo>
                  <a:pt x="4996722" y="-1355639"/>
                  <a:pt x="9678649" y="1942197"/>
                  <a:pt x="14630400" y="683023"/>
                </a:cubicBezTo>
                <a:lnTo>
                  <a:pt x="14630400" y="4797823"/>
                </a:lnTo>
                <a:lnTo>
                  <a:pt x="0" y="4797823"/>
                </a:lnTo>
                <a:lnTo>
                  <a:pt x="0" y="683023"/>
                </a:lnTo>
                <a:close/>
              </a:path>
            </a:pathLst>
          </a:custGeom>
          <a:gradFill flip="none" rotWithShape="1">
            <a:gsLst>
              <a:gs pos="0">
                <a:srgbClr val="00F5A0"/>
              </a:gs>
              <a:gs pos="100000">
                <a:srgbClr val="00D9F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4" name="CCO">
            <a:extLst>
              <a:ext uri="{FF2B5EF4-FFF2-40B4-BE49-F238E27FC236}">
                <a16:creationId xmlns:a16="http://schemas.microsoft.com/office/drawing/2014/main" id="{244F18D2-43BD-4DBE-A3AE-7D2706C69786}"/>
              </a:ext>
            </a:extLst>
          </p:cNvPr>
          <p:cNvSpPr txBox="1"/>
          <p:nvPr/>
        </p:nvSpPr>
        <p:spPr>
          <a:xfrm>
            <a:off x="8331408" y="5078606"/>
            <a:ext cx="62989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720"/>
              </a:spcAft>
            </a:pPr>
            <a:r>
              <a:rPr lang="pt-BR" sz="15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1ºCCO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404D868-26B8-4FEA-95B7-E5ADB400AF42}"/>
              </a:ext>
            </a:extLst>
          </p:cNvPr>
          <p:cNvGrpSpPr/>
          <p:nvPr/>
        </p:nvGrpSpPr>
        <p:grpSpPr>
          <a:xfrm>
            <a:off x="4688372" y="1809197"/>
            <a:ext cx="1093800" cy="516225"/>
            <a:chOff x="4688372" y="1809197"/>
            <a:chExt cx="1093800" cy="516225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B3ECBD78-08EB-45DC-B6D9-D544CBB33C54}"/>
                </a:ext>
              </a:extLst>
            </p:cNvPr>
            <p:cNvSpPr/>
            <p:nvPr/>
          </p:nvSpPr>
          <p:spPr>
            <a:xfrm>
              <a:off x="5021078" y="1809197"/>
              <a:ext cx="761094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F8D3A868-7E70-4FA3-BE87-642020B52D51}"/>
                </a:ext>
              </a:extLst>
            </p:cNvPr>
            <p:cNvSpPr/>
            <p:nvPr/>
          </p:nvSpPr>
          <p:spPr>
            <a:xfrm>
              <a:off x="4688372" y="2027794"/>
              <a:ext cx="1017262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D8D7A3B9-218E-44BB-A208-775AA0EA32F6}"/>
                </a:ext>
              </a:extLst>
            </p:cNvPr>
            <p:cNvSpPr/>
            <p:nvPr/>
          </p:nvSpPr>
          <p:spPr>
            <a:xfrm>
              <a:off x="4851449" y="2255531"/>
              <a:ext cx="730435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56CD25E5-BCE0-4B77-803A-C584A8350D00}"/>
              </a:ext>
            </a:extLst>
          </p:cNvPr>
          <p:cNvSpPr/>
          <p:nvPr/>
        </p:nvSpPr>
        <p:spPr>
          <a:xfrm>
            <a:off x="4206992" y="1489113"/>
            <a:ext cx="6741993" cy="1150221"/>
          </a:xfrm>
          <a:custGeom>
            <a:avLst/>
            <a:gdLst>
              <a:gd name="connsiteX0" fmla="*/ 0 w 6264322"/>
              <a:gd name="connsiteY0" fmla="*/ 0 h 1136574"/>
              <a:gd name="connsiteX1" fmla="*/ 6264322 w 6264322"/>
              <a:gd name="connsiteY1" fmla="*/ 0 h 1136574"/>
              <a:gd name="connsiteX2" fmla="*/ 6264322 w 6264322"/>
              <a:gd name="connsiteY2" fmla="*/ 1136574 h 1136574"/>
              <a:gd name="connsiteX3" fmla="*/ 0 w 6264322"/>
              <a:gd name="connsiteY3" fmla="*/ 1136574 h 1136574"/>
              <a:gd name="connsiteX4" fmla="*/ 0 w 6264322"/>
              <a:gd name="connsiteY4" fmla="*/ 0 h 1136574"/>
              <a:gd name="connsiteX0" fmla="*/ 477671 w 6741993"/>
              <a:gd name="connsiteY0" fmla="*/ 0 h 1150221"/>
              <a:gd name="connsiteX1" fmla="*/ 6741993 w 6741993"/>
              <a:gd name="connsiteY1" fmla="*/ 0 h 1150221"/>
              <a:gd name="connsiteX2" fmla="*/ 6741993 w 6741993"/>
              <a:gd name="connsiteY2" fmla="*/ 1136574 h 1150221"/>
              <a:gd name="connsiteX3" fmla="*/ 0 w 6741993"/>
              <a:gd name="connsiteY3" fmla="*/ 1150221 h 1150221"/>
              <a:gd name="connsiteX4" fmla="*/ 477671 w 6741993"/>
              <a:gd name="connsiteY4" fmla="*/ 0 h 1150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1993" h="1150221">
                <a:moveTo>
                  <a:pt x="477671" y="0"/>
                </a:moveTo>
                <a:lnTo>
                  <a:pt x="6741993" y="0"/>
                </a:lnTo>
                <a:lnTo>
                  <a:pt x="6741993" y="1136574"/>
                </a:lnTo>
                <a:lnTo>
                  <a:pt x="0" y="1150221"/>
                </a:lnTo>
                <a:lnTo>
                  <a:pt x="4776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4DA256C2-02C8-43A1-B19F-D221C9872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654" y="1719044"/>
            <a:ext cx="7000724" cy="687390"/>
          </a:xfrm>
          <a:prstGeom prst="rect">
            <a:avLst/>
          </a:prstGeom>
        </p:spPr>
      </p:pic>
      <p:sp>
        <p:nvSpPr>
          <p:cNvPr id="26" name="Subtítulo 2">
            <a:extLst>
              <a:ext uri="{FF2B5EF4-FFF2-40B4-BE49-F238E27FC236}">
                <a16:creationId xmlns:a16="http://schemas.microsoft.com/office/drawing/2014/main" id="{91B0BEDF-8B35-4FF9-AE8B-9B1DDBD79D43}"/>
              </a:ext>
            </a:extLst>
          </p:cNvPr>
          <p:cNvSpPr txBox="1">
            <a:spLocks/>
          </p:cNvSpPr>
          <p:nvPr/>
        </p:nvSpPr>
        <p:spPr>
          <a:xfrm>
            <a:off x="-2281210" y="4943390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GABRIEL MARCOLINO</a:t>
            </a:r>
          </a:p>
        </p:txBody>
      </p:sp>
      <p:sp>
        <p:nvSpPr>
          <p:cNvPr id="27" name="Subtítulo 2">
            <a:extLst>
              <a:ext uri="{FF2B5EF4-FFF2-40B4-BE49-F238E27FC236}">
                <a16:creationId xmlns:a16="http://schemas.microsoft.com/office/drawing/2014/main" id="{94FE0A26-AF8A-46CD-94B3-091C09E7657F}"/>
              </a:ext>
            </a:extLst>
          </p:cNvPr>
          <p:cNvSpPr txBox="1">
            <a:spLocks/>
          </p:cNvSpPr>
          <p:nvPr/>
        </p:nvSpPr>
        <p:spPr>
          <a:xfrm>
            <a:off x="-2281210" y="4332891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ERIC VIEZZER</a:t>
            </a:r>
          </a:p>
        </p:txBody>
      </p:sp>
      <p:sp>
        <p:nvSpPr>
          <p:cNvPr id="28" name="Subtítulo 2">
            <a:extLst>
              <a:ext uri="{FF2B5EF4-FFF2-40B4-BE49-F238E27FC236}">
                <a16:creationId xmlns:a16="http://schemas.microsoft.com/office/drawing/2014/main" id="{17FFF319-2A3B-44B4-BD85-1BEEA7F23E78}"/>
              </a:ext>
            </a:extLst>
          </p:cNvPr>
          <p:cNvSpPr txBox="1">
            <a:spLocks/>
          </p:cNvSpPr>
          <p:nvPr/>
        </p:nvSpPr>
        <p:spPr>
          <a:xfrm>
            <a:off x="-2281210" y="5553889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KAIO BALEEIRO</a:t>
            </a:r>
          </a:p>
        </p:txBody>
      </p:sp>
      <p:sp>
        <p:nvSpPr>
          <p:cNvPr id="29" name="Subtítulo 2">
            <a:extLst>
              <a:ext uri="{FF2B5EF4-FFF2-40B4-BE49-F238E27FC236}">
                <a16:creationId xmlns:a16="http://schemas.microsoft.com/office/drawing/2014/main" id="{5A273685-3164-4651-B4B4-D4AF629216C1}"/>
              </a:ext>
            </a:extLst>
          </p:cNvPr>
          <p:cNvSpPr txBox="1">
            <a:spLocks/>
          </p:cNvSpPr>
          <p:nvPr/>
        </p:nvSpPr>
        <p:spPr>
          <a:xfrm>
            <a:off x="-2281210" y="6164388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KALIL BEGO</a:t>
            </a:r>
          </a:p>
        </p:txBody>
      </p:sp>
      <p:sp>
        <p:nvSpPr>
          <p:cNvPr id="30" name="Subtítulo 2">
            <a:extLst>
              <a:ext uri="{FF2B5EF4-FFF2-40B4-BE49-F238E27FC236}">
                <a16:creationId xmlns:a16="http://schemas.microsoft.com/office/drawing/2014/main" id="{79ABBED3-A14D-4A1A-8AD4-AD0824E84F8F}"/>
              </a:ext>
            </a:extLst>
          </p:cNvPr>
          <p:cNvSpPr txBox="1">
            <a:spLocks/>
          </p:cNvSpPr>
          <p:nvPr/>
        </p:nvSpPr>
        <p:spPr>
          <a:xfrm>
            <a:off x="-2281210" y="6774887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VICTOR BARBOSA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2F5024E-DE79-4B70-B5C1-6FC82433A9B4}"/>
              </a:ext>
            </a:extLst>
          </p:cNvPr>
          <p:cNvSpPr/>
          <p:nvPr/>
        </p:nvSpPr>
        <p:spPr>
          <a:xfrm>
            <a:off x="0" y="4358378"/>
            <a:ext cx="1925782" cy="3120885"/>
          </a:xfrm>
          <a:prstGeom prst="rect">
            <a:avLst/>
          </a:prstGeom>
          <a:gradFill>
            <a:gsLst>
              <a:gs pos="0">
                <a:srgbClr val="00DAF5"/>
              </a:gs>
              <a:gs pos="100000">
                <a:srgbClr val="00E0F3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22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214 1.2963E-6 L 0.03157 1.296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8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60417E-6 2.59259E-6 L -0.09842 -0.0009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6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50617E-6 L 0.28754 -4.506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7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7778E-6 -1.48148E-6 L 0.28754 -1.48148E-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7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9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2.77778E-6 1.54321E-6 L 0.28754 1.54321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7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9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2.77778E-6 -2.53086E-6 L 0.2883 -2.53086E-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9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2.77778E-6 4.93827E-7 L 0.2883 4.93827E-7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9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ço Reservado para Imagem 14">
            <a:extLst>
              <a:ext uri="{FF2B5EF4-FFF2-40B4-BE49-F238E27FC236}">
                <a16:creationId xmlns:a16="http://schemas.microsoft.com/office/drawing/2014/main" id="{D0747560-6B14-4A56-834E-189283429F8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13" name="Espaço Reservado para Imagem 12">
            <a:extLst>
              <a:ext uri="{FF2B5EF4-FFF2-40B4-BE49-F238E27FC236}">
                <a16:creationId xmlns:a16="http://schemas.microsoft.com/office/drawing/2014/main" id="{B5407D06-C0DA-497C-91B2-FAABF6B3AE2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1875" r="21875"/>
          <a:stretch>
            <a:fillRect/>
          </a:stretch>
        </p:blipFill>
        <p:spPr/>
      </p:pic>
      <p:pic>
        <p:nvPicPr>
          <p:cNvPr id="9" name="Espaço Reservado para Imagem 8">
            <a:extLst>
              <a:ext uri="{FF2B5EF4-FFF2-40B4-BE49-F238E27FC236}">
                <a16:creationId xmlns:a16="http://schemas.microsoft.com/office/drawing/2014/main" id="{4751316C-61C6-486F-9941-296FC07B79F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9125" t="12889" r="29125" b="12889"/>
          <a:stretch/>
        </p:blipFill>
        <p:spPr>
          <a:xfrm>
            <a:off x="4261105" y="1060704"/>
            <a:ext cx="6108194" cy="6108192"/>
          </a:xfr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EACBC76F-78EC-4E51-B122-9BDA934085CA}"/>
              </a:ext>
            </a:extLst>
          </p:cNvPr>
          <p:cNvSpPr txBox="1"/>
          <p:nvPr/>
        </p:nvSpPr>
        <p:spPr>
          <a:xfrm>
            <a:off x="4059475" y="3837801"/>
            <a:ext cx="6511450" cy="55399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gradFill>
                  <a:gsLst>
                    <a:gs pos="0">
                      <a:srgbClr val="00F5A0"/>
                    </a:gs>
                    <a:gs pos="100000">
                      <a:srgbClr val="00D9F5"/>
                    </a:gs>
                  </a:gsLst>
                  <a:path path="circle">
                    <a:fillToRect l="100000" t="100000"/>
                  </a:path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LOCAIS RECOMENDADOS</a:t>
            </a:r>
          </a:p>
        </p:txBody>
      </p:sp>
    </p:spTree>
    <p:extLst>
      <p:ext uri="{BB962C8B-B14F-4D97-AF65-F5344CB8AC3E}">
        <p14:creationId xmlns:p14="http://schemas.microsoft.com/office/powerpoint/2010/main" val="1784562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ço Reservado para Imagem 14">
            <a:extLst>
              <a:ext uri="{FF2B5EF4-FFF2-40B4-BE49-F238E27FC236}">
                <a16:creationId xmlns:a16="http://schemas.microsoft.com/office/drawing/2014/main" id="{D0747560-6B14-4A56-834E-189283429F8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/>
          <a:stretch/>
        </p:blipFill>
        <p:spPr/>
      </p:pic>
      <p:pic>
        <p:nvPicPr>
          <p:cNvPr id="13" name="Espaço Reservado para Imagem 12">
            <a:extLst>
              <a:ext uri="{FF2B5EF4-FFF2-40B4-BE49-F238E27FC236}">
                <a16:creationId xmlns:a16="http://schemas.microsoft.com/office/drawing/2014/main" id="{B5407D06-C0DA-497C-91B2-FAABF6B3AE2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21875" r="21875"/>
          <a:stretch/>
        </p:blipFill>
        <p:spPr/>
      </p:pic>
      <p:pic>
        <p:nvPicPr>
          <p:cNvPr id="9" name="Espaço Reservado para Imagem 8">
            <a:extLst>
              <a:ext uri="{FF2B5EF4-FFF2-40B4-BE49-F238E27FC236}">
                <a16:creationId xmlns:a16="http://schemas.microsoft.com/office/drawing/2014/main" id="{4751316C-61C6-486F-9941-296FC07B79F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1875" r="21875"/>
          <a:stretch/>
        </p:blipFill>
        <p:spPr/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88F25F4-5067-403E-9CB8-36E10EB3AAA3}"/>
              </a:ext>
            </a:extLst>
          </p:cNvPr>
          <p:cNvSpPr txBox="1"/>
          <p:nvPr/>
        </p:nvSpPr>
        <p:spPr>
          <a:xfrm>
            <a:off x="3803904" y="3730079"/>
            <a:ext cx="7022596" cy="7694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gradFill>
                  <a:gsLst>
                    <a:gs pos="0">
                      <a:srgbClr val="00F5A0"/>
                    </a:gs>
                    <a:gs pos="100000">
                      <a:srgbClr val="00D9F5"/>
                    </a:gs>
                  </a:gsLst>
                  <a:path path="circle">
                    <a:fillToRect l="100000" t="100000"/>
                  </a:path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LOCAIS RECOMENDADOS</a:t>
            </a:r>
          </a:p>
        </p:txBody>
      </p:sp>
    </p:spTree>
    <p:extLst>
      <p:ext uri="{BB962C8B-B14F-4D97-AF65-F5344CB8AC3E}">
        <p14:creationId xmlns:p14="http://schemas.microsoft.com/office/powerpoint/2010/main" val="11385083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Imagem 15">
            <a:extLst>
              <a:ext uri="{FF2B5EF4-FFF2-40B4-BE49-F238E27FC236}">
                <a16:creationId xmlns:a16="http://schemas.microsoft.com/office/drawing/2014/main" id="{3004FAB2-1602-404E-8E50-21804CA3016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14" name="Espaço Reservado para Imagem 13">
            <a:extLst>
              <a:ext uri="{FF2B5EF4-FFF2-40B4-BE49-F238E27FC236}">
                <a16:creationId xmlns:a16="http://schemas.microsoft.com/office/drawing/2014/main" id="{CA45C87C-7742-4761-BC50-926BDC9350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1875" r="21875"/>
          <a:stretch>
            <a:fillRect/>
          </a:stretch>
        </p:blipFill>
        <p:spPr/>
      </p:pic>
      <p:pic>
        <p:nvPicPr>
          <p:cNvPr id="12" name="Espaço Reservado para Imagem 11">
            <a:extLst>
              <a:ext uri="{FF2B5EF4-FFF2-40B4-BE49-F238E27FC236}">
                <a16:creationId xmlns:a16="http://schemas.microsoft.com/office/drawing/2014/main" id="{0858A894-1CC8-4D8B-91BC-D77B33D1CB7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9125" t="12889" r="29125" b="12889"/>
          <a:stretch/>
        </p:blipFill>
        <p:spPr>
          <a:xfrm>
            <a:off x="4261105" y="1060704"/>
            <a:ext cx="6108194" cy="6108192"/>
          </a:xfr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F0A1F23-2A1E-46B8-8064-0DB47A4C1088}"/>
              </a:ext>
            </a:extLst>
          </p:cNvPr>
          <p:cNvSpPr txBox="1"/>
          <p:nvPr/>
        </p:nvSpPr>
        <p:spPr>
          <a:xfrm>
            <a:off x="4059475" y="3837801"/>
            <a:ext cx="6511450" cy="55399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gradFill>
                  <a:gsLst>
                    <a:gs pos="0">
                      <a:srgbClr val="00F5A0"/>
                    </a:gs>
                    <a:gs pos="100000">
                      <a:srgbClr val="00D9F5"/>
                    </a:gs>
                  </a:gsLst>
                  <a:path path="circle">
                    <a:fillToRect l="100000" t="100000"/>
                  </a:path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PARCERIAS</a:t>
            </a:r>
          </a:p>
        </p:txBody>
      </p:sp>
    </p:spTree>
    <p:extLst>
      <p:ext uri="{BB962C8B-B14F-4D97-AF65-F5344CB8AC3E}">
        <p14:creationId xmlns:p14="http://schemas.microsoft.com/office/powerpoint/2010/main" val="7636526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Imagem 15">
            <a:extLst>
              <a:ext uri="{FF2B5EF4-FFF2-40B4-BE49-F238E27FC236}">
                <a16:creationId xmlns:a16="http://schemas.microsoft.com/office/drawing/2014/main" id="{3004FAB2-1602-404E-8E50-21804CA3016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/>
          <a:stretch/>
        </p:blipFill>
        <p:spPr/>
      </p:pic>
      <p:pic>
        <p:nvPicPr>
          <p:cNvPr id="14" name="Espaço Reservado para Imagem 13">
            <a:extLst>
              <a:ext uri="{FF2B5EF4-FFF2-40B4-BE49-F238E27FC236}">
                <a16:creationId xmlns:a16="http://schemas.microsoft.com/office/drawing/2014/main" id="{CA45C87C-7742-4761-BC50-926BDC9350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21875" r="21875"/>
          <a:stretch/>
        </p:blipFill>
        <p:spPr/>
      </p:pic>
      <p:pic>
        <p:nvPicPr>
          <p:cNvPr id="12" name="Espaço Reservado para Imagem 11">
            <a:extLst>
              <a:ext uri="{FF2B5EF4-FFF2-40B4-BE49-F238E27FC236}">
                <a16:creationId xmlns:a16="http://schemas.microsoft.com/office/drawing/2014/main" id="{0858A894-1CC8-4D8B-91BC-D77B33D1CB7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1875" r="21875"/>
          <a:stretch/>
        </p:blipFill>
        <p:spPr/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FBCC32C-4F27-419F-9E8D-BD2ABBF5CE81}"/>
              </a:ext>
            </a:extLst>
          </p:cNvPr>
          <p:cNvSpPr txBox="1"/>
          <p:nvPr/>
        </p:nvSpPr>
        <p:spPr>
          <a:xfrm>
            <a:off x="3803904" y="3730079"/>
            <a:ext cx="7022596" cy="7694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gradFill>
                  <a:gsLst>
                    <a:gs pos="0">
                      <a:srgbClr val="00F5A0"/>
                    </a:gs>
                    <a:gs pos="100000">
                      <a:srgbClr val="00D9F5"/>
                    </a:gs>
                  </a:gsLst>
                  <a:path path="circle">
                    <a:fillToRect l="100000" t="100000"/>
                  </a:path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PARCERIAS</a:t>
            </a:r>
          </a:p>
        </p:txBody>
      </p:sp>
    </p:spTree>
    <p:extLst>
      <p:ext uri="{BB962C8B-B14F-4D97-AF65-F5344CB8AC3E}">
        <p14:creationId xmlns:p14="http://schemas.microsoft.com/office/powerpoint/2010/main" val="11031310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ço Reservado para Imagem 12">
            <a:extLst>
              <a:ext uri="{FF2B5EF4-FFF2-40B4-BE49-F238E27FC236}">
                <a16:creationId xmlns:a16="http://schemas.microsoft.com/office/drawing/2014/main" id="{C4C1DB8D-A60C-4704-889D-753659F95E8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11" name="Espaço Reservado para Imagem 10">
            <a:extLst>
              <a:ext uri="{FF2B5EF4-FFF2-40B4-BE49-F238E27FC236}">
                <a16:creationId xmlns:a16="http://schemas.microsoft.com/office/drawing/2014/main" id="{F6E308AD-54DE-43F0-99FD-021ADC44D57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1875" r="21875"/>
          <a:stretch>
            <a:fillRect/>
          </a:stretch>
        </p:blipFill>
        <p:spPr/>
      </p:pic>
      <p:pic>
        <p:nvPicPr>
          <p:cNvPr id="9" name="Espaço Reservado para Imagem 8">
            <a:extLst>
              <a:ext uri="{FF2B5EF4-FFF2-40B4-BE49-F238E27FC236}">
                <a16:creationId xmlns:a16="http://schemas.microsoft.com/office/drawing/2014/main" id="{F43D86C2-3A82-4DCA-953A-8BDC7761286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9125" t="12889" r="29125" b="12889"/>
          <a:stretch/>
        </p:blipFill>
        <p:spPr>
          <a:xfrm>
            <a:off x="4261105" y="1060704"/>
            <a:ext cx="6108194" cy="6108192"/>
          </a:xfr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7FD0D30C-49EB-44C5-AB1C-F0A82AB7D76D}"/>
              </a:ext>
            </a:extLst>
          </p:cNvPr>
          <p:cNvSpPr txBox="1"/>
          <p:nvPr/>
        </p:nvSpPr>
        <p:spPr>
          <a:xfrm>
            <a:off x="4059475" y="3837801"/>
            <a:ext cx="6511450" cy="55399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gradFill>
                  <a:gsLst>
                    <a:gs pos="0">
                      <a:srgbClr val="00F5A0"/>
                    </a:gs>
                    <a:gs pos="100000">
                      <a:srgbClr val="00D9F5"/>
                    </a:gs>
                  </a:gsLst>
                  <a:path path="circle">
                    <a:fillToRect l="100000" t="100000"/>
                  </a:path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PROMOVER EVENTOS</a:t>
            </a:r>
          </a:p>
        </p:txBody>
      </p:sp>
    </p:spTree>
    <p:extLst>
      <p:ext uri="{BB962C8B-B14F-4D97-AF65-F5344CB8AC3E}">
        <p14:creationId xmlns:p14="http://schemas.microsoft.com/office/powerpoint/2010/main" val="41787841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ço Reservado para Imagem 12">
            <a:extLst>
              <a:ext uri="{FF2B5EF4-FFF2-40B4-BE49-F238E27FC236}">
                <a16:creationId xmlns:a16="http://schemas.microsoft.com/office/drawing/2014/main" id="{C4C1DB8D-A60C-4704-889D-753659F95E8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/>
          <a:stretch/>
        </p:blipFill>
        <p:spPr/>
      </p:pic>
      <p:pic>
        <p:nvPicPr>
          <p:cNvPr id="11" name="Espaço Reservado para Imagem 10">
            <a:extLst>
              <a:ext uri="{FF2B5EF4-FFF2-40B4-BE49-F238E27FC236}">
                <a16:creationId xmlns:a16="http://schemas.microsoft.com/office/drawing/2014/main" id="{F6E308AD-54DE-43F0-99FD-021ADC44D57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21875" r="21875"/>
          <a:stretch/>
        </p:blipFill>
        <p:spPr/>
      </p:pic>
      <p:pic>
        <p:nvPicPr>
          <p:cNvPr id="9" name="Espaço Reservado para Imagem 8">
            <a:extLst>
              <a:ext uri="{FF2B5EF4-FFF2-40B4-BE49-F238E27FC236}">
                <a16:creationId xmlns:a16="http://schemas.microsoft.com/office/drawing/2014/main" id="{F43D86C2-3A82-4DCA-953A-8BDC7761286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1875" r="21875"/>
          <a:stretch/>
        </p:blipFill>
        <p:spPr/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168F58C-BCC3-4526-9EF7-9C4544534184}"/>
              </a:ext>
            </a:extLst>
          </p:cNvPr>
          <p:cNvSpPr txBox="1"/>
          <p:nvPr/>
        </p:nvSpPr>
        <p:spPr>
          <a:xfrm>
            <a:off x="3803904" y="3730079"/>
            <a:ext cx="7022596" cy="7694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gradFill>
                  <a:gsLst>
                    <a:gs pos="0">
                      <a:srgbClr val="00F5A0"/>
                    </a:gs>
                    <a:gs pos="100000">
                      <a:srgbClr val="00D9F5"/>
                    </a:gs>
                  </a:gsLst>
                  <a:path path="circle">
                    <a:fillToRect l="100000" t="100000"/>
                  </a:path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PROMOVER EVENTOS</a:t>
            </a:r>
          </a:p>
        </p:txBody>
      </p:sp>
    </p:spTree>
    <p:extLst>
      <p:ext uri="{BB962C8B-B14F-4D97-AF65-F5344CB8AC3E}">
        <p14:creationId xmlns:p14="http://schemas.microsoft.com/office/powerpoint/2010/main" val="483922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00F5A0"/>
            </a:gs>
            <a:gs pos="100000">
              <a:srgbClr val="00D9F5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2284A2F-1119-4C98-BF87-F0F9BDCC90D7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gradFill flip="none" rotWithShape="1">
            <a:gsLst>
              <a:gs pos="0">
                <a:srgbClr val="00F5A0"/>
              </a:gs>
              <a:gs pos="100000">
                <a:srgbClr val="00D9F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0F0CEFE-A04E-40DA-BF94-B66307B449D0}"/>
              </a:ext>
            </a:extLst>
          </p:cNvPr>
          <p:cNvSpPr/>
          <p:nvPr/>
        </p:nvSpPr>
        <p:spPr>
          <a:xfrm>
            <a:off x="415649" y="415648"/>
            <a:ext cx="6192969" cy="6192969"/>
          </a:xfrm>
          <a:prstGeom prst="ellipse">
            <a:avLst/>
          </a:prstGeom>
          <a:gradFill>
            <a:gsLst>
              <a:gs pos="0">
                <a:srgbClr val="00F5A0"/>
              </a:gs>
              <a:gs pos="100000">
                <a:srgbClr val="00D9F5">
                  <a:alpha val="0"/>
                </a:srgb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E50DAE7-EA27-4A62-944B-0C0E46B0837E}"/>
              </a:ext>
            </a:extLst>
          </p:cNvPr>
          <p:cNvSpPr txBox="1"/>
          <p:nvPr/>
        </p:nvSpPr>
        <p:spPr>
          <a:xfrm>
            <a:off x="0" y="1760309"/>
            <a:ext cx="14630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</a:p>
          <a:p>
            <a:pPr algn="ctr"/>
            <a:r>
              <a:rPr lang="pt-BR" sz="15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Funciona?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CA15777-90E6-4E8A-8293-17DDC28B8DD0}"/>
              </a:ext>
            </a:extLst>
          </p:cNvPr>
          <p:cNvSpPr/>
          <p:nvPr/>
        </p:nvSpPr>
        <p:spPr>
          <a:xfrm>
            <a:off x="11830185" y="5429385"/>
            <a:ext cx="2398420" cy="2398420"/>
          </a:xfrm>
          <a:prstGeom prst="ellipse">
            <a:avLst/>
          </a:prstGeom>
          <a:gradFill>
            <a:gsLst>
              <a:gs pos="0">
                <a:srgbClr val="00F5A0"/>
              </a:gs>
              <a:gs pos="100000">
                <a:srgbClr val="00D9F5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849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C610460-61EB-432B-B176-8730516AE2A8}"/>
              </a:ext>
            </a:extLst>
          </p:cNvPr>
          <p:cNvSpPr/>
          <p:nvPr/>
        </p:nvSpPr>
        <p:spPr>
          <a:xfrm>
            <a:off x="1446550" y="831953"/>
            <a:ext cx="11737298" cy="656569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914E4CB5-BE05-41A7-BC76-EA77FD78AAE6}"/>
              </a:ext>
            </a:extLst>
          </p:cNvPr>
          <p:cNvGrpSpPr/>
          <p:nvPr/>
        </p:nvGrpSpPr>
        <p:grpSpPr>
          <a:xfrm>
            <a:off x="2698229" y="989356"/>
            <a:ext cx="9938480" cy="5651286"/>
            <a:chOff x="2323481" y="1306957"/>
            <a:chExt cx="10118355" cy="5615685"/>
          </a:xfrm>
        </p:grpSpPr>
        <p:pic>
          <p:nvPicPr>
            <p:cNvPr id="5" name="Imagem 4" descr="Uma imagem contendo relógio, desenho&#10;&#10;Descrição gerada automaticamente">
              <a:extLst>
                <a:ext uri="{FF2B5EF4-FFF2-40B4-BE49-F238E27FC236}">
                  <a16:creationId xmlns:a16="http://schemas.microsoft.com/office/drawing/2014/main" id="{BDEBA2F8-ED6E-47BC-A7D9-B78639EC25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323481" y="1306957"/>
              <a:ext cx="9983437" cy="561568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4DAC07C-A694-4EE1-8395-2ED3A28F0EDD}"/>
                </a:ext>
              </a:extLst>
            </p:cNvPr>
            <p:cNvSpPr/>
            <p:nvPr/>
          </p:nvSpPr>
          <p:spPr>
            <a:xfrm>
              <a:off x="9188970" y="1306957"/>
              <a:ext cx="3252866" cy="13612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5A89AA-6F45-4CF6-8028-690E52DBD958}"/>
              </a:ext>
            </a:extLst>
          </p:cNvPr>
          <p:cNvSpPr txBox="1"/>
          <p:nvPr/>
        </p:nvSpPr>
        <p:spPr>
          <a:xfrm>
            <a:off x="0" y="5882311"/>
            <a:ext cx="1463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0" b="1" dirty="0">
                <a:gradFill>
                  <a:gsLst>
                    <a:gs pos="0">
                      <a:srgbClr val="00F5A0"/>
                    </a:gs>
                    <a:gs pos="100000">
                      <a:srgbClr val="00D9F5"/>
                    </a:gs>
                  </a:gsLst>
                  <a:lin ang="16200000" scaled="1"/>
                </a:gradFill>
                <a:effectLst>
                  <a:outerShdw blurRad="127000" dist="38100" dir="5400000" algn="t" rotWithShape="0">
                    <a:prstClr val="black">
                      <a:alpha val="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HLD</a:t>
            </a:r>
          </a:p>
        </p:txBody>
      </p:sp>
    </p:spTree>
    <p:extLst>
      <p:ext uri="{BB962C8B-B14F-4D97-AF65-F5344CB8AC3E}">
        <p14:creationId xmlns:p14="http://schemas.microsoft.com/office/powerpoint/2010/main" val="120541940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C610460-61EB-432B-B176-8730516AE2A8}"/>
              </a:ext>
            </a:extLst>
          </p:cNvPr>
          <p:cNvSpPr/>
          <p:nvPr/>
        </p:nvSpPr>
        <p:spPr>
          <a:xfrm>
            <a:off x="1446550" y="831953"/>
            <a:ext cx="11737298" cy="656569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47093C0-8CA1-4267-86AC-F35B68E8C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721" y="1096156"/>
            <a:ext cx="10732958" cy="603728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91FBA3D-416C-44AB-955C-2964FDA5CBD4}"/>
              </a:ext>
            </a:extLst>
          </p:cNvPr>
          <p:cNvSpPr txBox="1"/>
          <p:nvPr/>
        </p:nvSpPr>
        <p:spPr>
          <a:xfrm>
            <a:off x="0" y="5882311"/>
            <a:ext cx="1463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0" b="1" dirty="0">
                <a:gradFill>
                  <a:gsLst>
                    <a:gs pos="0">
                      <a:srgbClr val="00F5A0"/>
                    </a:gs>
                    <a:gs pos="100000">
                      <a:srgbClr val="00D9F5"/>
                    </a:gs>
                  </a:gsLst>
                  <a:lin ang="16200000" scaled="1"/>
                </a:gradFill>
                <a:effectLst>
                  <a:outerShdw blurRad="127000" dist="38100" dir="5400000" algn="t" rotWithShape="0">
                    <a:prstClr val="black">
                      <a:alpha val="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LLD</a:t>
            </a:r>
          </a:p>
        </p:txBody>
      </p:sp>
    </p:spTree>
    <p:extLst>
      <p:ext uri="{BB962C8B-B14F-4D97-AF65-F5344CB8AC3E}">
        <p14:creationId xmlns:p14="http://schemas.microsoft.com/office/powerpoint/2010/main" val="13130963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C610460-61EB-432B-B176-8730516AE2A8}"/>
              </a:ext>
            </a:extLst>
          </p:cNvPr>
          <p:cNvSpPr/>
          <p:nvPr/>
        </p:nvSpPr>
        <p:spPr>
          <a:xfrm>
            <a:off x="1446550" y="831953"/>
            <a:ext cx="11737298" cy="656569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E355F3F-36F2-4E79-8799-0623673C6BAF}"/>
              </a:ext>
            </a:extLst>
          </p:cNvPr>
          <p:cNvSpPr txBox="1"/>
          <p:nvPr/>
        </p:nvSpPr>
        <p:spPr>
          <a:xfrm>
            <a:off x="0" y="5882311"/>
            <a:ext cx="1463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0" b="1" dirty="0">
                <a:gradFill>
                  <a:gsLst>
                    <a:gs pos="0">
                      <a:srgbClr val="00F5A0"/>
                    </a:gs>
                    <a:gs pos="100000">
                      <a:srgbClr val="00D9F5"/>
                    </a:gs>
                  </a:gsLst>
                  <a:lin ang="16200000" scaled="1"/>
                </a:gradFill>
                <a:effectLst>
                  <a:outerShdw blurRad="127000" dist="38100" dir="5400000" algn="t" rotWithShape="0">
                    <a:prstClr val="black">
                      <a:alpha val="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MODELAGEM</a:t>
            </a:r>
          </a:p>
        </p:txBody>
      </p:sp>
      <p:pic>
        <p:nvPicPr>
          <p:cNvPr id="5" name="Espaço Reservado para Conteúdo 6">
            <a:extLst>
              <a:ext uri="{FF2B5EF4-FFF2-40B4-BE49-F238E27FC236}">
                <a16:creationId xmlns:a16="http://schemas.microsoft.com/office/drawing/2014/main" id="{AD844820-DCCA-4B99-AF68-6EBE059D8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786" y="1193042"/>
            <a:ext cx="10410825" cy="4524375"/>
          </a:xfrm>
        </p:spPr>
      </p:pic>
    </p:spTree>
    <p:extLst>
      <p:ext uri="{BB962C8B-B14F-4D97-AF65-F5344CB8AC3E}">
        <p14:creationId xmlns:p14="http://schemas.microsoft.com/office/powerpoint/2010/main" val="3347285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3A9F7F45-32D2-4717-AAE5-CC70D4C1CD7E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6869EFE-4552-4A83-A595-CC0E3D7ADBDD}"/>
              </a:ext>
            </a:extLst>
          </p:cNvPr>
          <p:cNvSpPr txBox="1"/>
          <p:nvPr/>
        </p:nvSpPr>
        <p:spPr>
          <a:xfrm>
            <a:off x="1165661" y="5926776"/>
            <a:ext cx="2774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Local recomendado</a:t>
            </a:r>
            <a:endParaRPr lang="pt-BR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439D6C4-63B8-45D6-9907-951303B17DA3}"/>
              </a:ext>
            </a:extLst>
          </p:cNvPr>
          <p:cNvSpPr/>
          <p:nvPr/>
        </p:nvSpPr>
        <p:spPr>
          <a:xfrm>
            <a:off x="964168" y="4114800"/>
            <a:ext cx="3236976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F23ABF7-DA2F-475A-8E3E-25F2EDC76A61}"/>
              </a:ext>
            </a:extLst>
          </p:cNvPr>
          <p:cNvSpPr txBox="1"/>
          <p:nvPr/>
        </p:nvSpPr>
        <p:spPr>
          <a:xfrm>
            <a:off x="5227892" y="5904956"/>
            <a:ext cx="38448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Implementação de sensores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60BEECA-6114-47AB-8D17-8C1492A08C3E}"/>
              </a:ext>
            </a:extLst>
          </p:cNvPr>
          <p:cNvSpPr/>
          <p:nvPr/>
        </p:nvSpPr>
        <p:spPr>
          <a:xfrm>
            <a:off x="5164767" y="4177260"/>
            <a:ext cx="3788039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7C148EB-4691-4F74-A857-4B101ADD1D47}"/>
              </a:ext>
            </a:extLst>
          </p:cNvPr>
          <p:cNvSpPr txBox="1"/>
          <p:nvPr/>
        </p:nvSpPr>
        <p:spPr>
          <a:xfrm>
            <a:off x="9829744" y="5892466"/>
            <a:ext cx="3428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Praticantes de exercícios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0CD65CD-EE16-45EE-A61A-5D5435CE4832}"/>
              </a:ext>
            </a:extLst>
          </p:cNvPr>
          <p:cNvSpPr/>
          <p:nvPr/>
        </p:nvSpPr>
        <p:spPr>
          <a:xfrm>
            <a:off x="9661689" y="4329660"/>
            <a:ext cx="3788039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01687894-A066-473B-B546-9A9CFB5FD2B5}"/>
              </a:ext>
            </a:extLst>
          </p:cNvPr>
          <p:cNvSpPr/>
          <p:nvPr/>
        </p:nvSpPr>
        <p:spPr>
          <a:xfrm>
            <a:off x="0" y="0"/>
            <a:ext cx="14630400" cy="4413742"/>
          </a:xfrm>
          <a:custGeom>
            <a:avLst/>
            <a:gdLst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4" fmla="*/ 0 w 14630400"/>
              <a:gd name="connsiteY4" fmla="*/ 0 h 4114800"/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4" fmla="*/ 0 w 14630400"/>
              <a:gd name="connsiteY4" fmla="*/ 0 h 4114800"/>
              <a:gd name="connsiteX0" fmla="*/ 0 w 14630400"/>
              <a:gd name="connsiteY0" fmla="*/ 0 h 4413742"/>
              <a:gd name="connsiteX1" fmla="*/ 14630400 w 14630400"/>
              <a:gd name="connsiteY1" fmla="*/ 0 h 4413742"/>
              <a:gd name="connsiteX2" fmla="*/ 14630400 w 14630400"/>
              <a:gd name="connsiteY2" fmla="*/ 4114800 h 4413742"/>
              <a:gd name="connsiteX3" fmla="*/ 0 w 14630400"/>
              <a:gd name="connsiteY3" fmla="*/ 4114800 h 4413742"/>
              <a:gd name="connsiteX4" fmla="*/ 0 w 14630400"/>
              <a:gd name="connsiteY4" fmla="*/ 0 h 441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0400" h="4413742">
                <a:moveTo>
                  <a:pt x="0" y="0"/>
                </a:moveTo>
                <a:lnTo>
                  <a:pt x="14630400" y="0"/>
                </a:lnTo>
                <a:lnTo>
                  <a:pt x="14630400" y="4114800"/>
                </a:lnTo>
                <a:cubicBezTo>
                  <a:pt x="9678649" y="5373974"/>
                  <a:pt x="4951750" y="2121108"/>
                  <a:pt x="0" y="411480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F5A0"/>
              </a:gs>
              <a:gs pos="100000">
                <a:srgbClr val="00D9F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D4897575-EDAD-4737-91E5-97ADBC22F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9903" y="4892830"/>
            <a:ext cx="1981200" cy="198120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A7CFFCC2-B0A7-4FD5-B952-504A97737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8066" y="4893430"/>
            <a:ext cx="1980000" cy="19800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6B2586EB-EC78-4451-A3E1-15653FBDA5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65029" y="4893430"/>
            <a:ext cx="1980000" cy="198000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F3EE0B-7888-42E4-96AE-BA8BC6C1DFCA}"/>
              </a:ext>
            </a:extLst>
          </p:cNvPr>
          <p:cNvSpPr txBox="1"/>
          <p:nvPr/>
        </p:nvSpPr>
        <p:spPr>
          <a:xfrm>
            <a:off x="2946640" y="433121"/>
            <a:ext cx="87371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que é?</a:t>
            </a:r>
          </a:p>
        </p:txBody>
      </p:sp>
    </p:spTree>
    <p:extLst>
      <p:ext uri="{BB962C8B-B14F-4D97-AF65-F5344CB8AC3E}">
        <p14:creationId xmlns:p14="http://schemas.microsoft.com/office/powerpoint/2010/main" val="3159741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C610460-61EB-432B-B176-8730516AE2A8}"/>
              </a:ext>
            </a:extLst>
          </p:cNvPr>
          <p:cNvSpPr/>
          <p:nvPr/>
        </p:nvSpPr>
        <p:spPr>
          <a:xfrm>
            <a:off x="1446550" y="831953"/>
            <a:ext cx="11737298" cy="656569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E355F3F-36F2-4E79-8799-0623673C6BAF}"/>
              </a:ext>
            </a:extLst>
          </p:cNvPr>
          <p:cNvSpPr txBox="1"/>
          <p:nvPr/>
        </p:nvSpPr>
        <p:spPr>
          <a:xfrm>
            <a:off x="0" y="5882311"/>
            <a:ext cx="1463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0" b="1" dirty="0">
                <a:gradFill>
                  <a:gsLst>
                    <a:gs pos="0">
                      <a:srgbClr val="00F5A0"/>
                    </a:gs>
                    <a:gs pos="100000">
                      <a:srgbClr val="00D9F5"/>
                    </a:gs>
                  </a:gsLst>
                  <a:lin ang="16200000" scaled="1"/>
                </a:gradFill>
                <a:effectLst>
                  <a:outerShdw blurRad="127000" dist="38100" dir="5400000" algn="t" rotWithShape="0">
                    <a:prstClr val="black">
                      <a:alpha val="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GESTÃO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1565A82-D421-4725-8186-1E4B633CB8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4" r="1176" b="3263"/>
          <a:stretch/>
        </p:blipFill>
        <p:spPr>
          <a:xfrm>
            <a:off x="2385765" y="1242220"/>
            <a:ext cx="9789286" cy="4663537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9346403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C610460-61EB-432B-B176-8730516AE2A8}"/>
              </a:ext>
            </a:extLst>
          </p:cNvPr>
          <p:cNvSpPr/>
          <p:nvPr/>
        </p:nvSpPr>
        <p:spPr>
          <a:xfrm>
            <a:off x="1446550" y="831953"/>
            <a:ext cx="11737298" cy="656569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E355F3F-36F2-4E79-8799-0623673C6BAF}"/>
              </a:ext>
            </a:extLst>
          </p:cNvPr>
          <p:cNvSpPr txBox="1"/>
          <p:nvPr/>
        </p:nvSpPr>
        <p:spPr>
          <a:xfrm>
            <a:off x="0" y="5882311"/>
            <a:ext cx="1463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0" b="1" dirty="0">
                <a:gradFill>
                  <a:gsLst>
                    <a:gs pos="0">
                      <a:srgbClr val="00F5A0"/>
                    </a:gs>
                    <a:gs pos="100000">
                      <a:srgbClr val="00D9F5"/>
                    </a:gs>
                  </a:gsLst>
                  <a:lin ang="16200000" scaled="1"/>
                </a:gradFill>
                <a:effectLst>
                  <a:outerShdw blurRad="127000" dist="38100" dir="5400000" algn="t" rotWithShape="0">
                    <a:prstClr val="black">
                      <a:alpha val="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CONTROLE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08A53E0-0B24-42A1-A57F-521D40168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206"/>
          <a:stretch/>
        </p:blipFill>
        <p:spPr>
          <a:xfrm>
            <a:off x="1742138" y="2898290"/>
            <a:ext cx="11146122" cy="1938992"/>
          </a:xfrm>
        </p:spPr>
      </p:pic>
    </p:spTree>
    <p:extLst>
      <p:ext uri="{BB962C8B-B14F-4D97-AF65-F5344CB8AC3E}">
        <p14:creationId xmlns:p14="http://schemas.microsoft.com/office/powerpoint/2010/main" val="329769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>
            <a:extLst>
              <a:ext uri="{FF2B5EF4-FFF2-40B4-BE49-F238E27FC236}">
                <a16:creationId xmlns:a16="http://schemas.microsoft.com/office/drawing/2014/main" id="{5E7BED0D-D5E5-4F27-9D1D-E1AD7672C571}"/>
              </a:ext>
            </a:extLst>
          </p:cNvPr>
          <p:cNvSpPr/>
          <p:nvPr/>
        </p:nvSpPr>
        <p:spPr>
          <a:xfrm>
            <a:off x="415649" y="415648"/>
            <a:ext cx="6192969" cy="6192969"/>
          </a:xfrm>
          <a:prstGeom prst="ellipse">
            <a:avLst/>
          </a:prstGeom>
          <a:gradFill>
            <a:gsLst>
              <a:gs pos="0">
                <a:srgbClr val="00F5A0"/>
              </a:gs>
              <a:gs pos="100000">
                <a:srgbClr val="00D9F5">
                  <a:alpha val="0"/>
                </a:srgb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319CABF2-5DE3-4736-BC3C-D66E55CCC6F4}"/>
              </a:ext>
            </a:extLst>
          </p:cNvPr>
          <p:cNvSpPr/>
          <p:nvPr/>
        </p:nvSpPr>
        <p:spPr>
          <a:xfrm>
            <a:off x="11830185" y="5429385"/>
            <a:ext cx="2398420" cy="2398420"/>
          </a:xfrm>
          <a:prstGeom prst="ellipse">
            <a:avLst/>
          </a:prstGeom>
          <a:gradFill>
            <a:gsLst>
              <a:gs pos="0">
                <a:srgbClr val="00F5A0"/>
              </a:gs>
              <a:gs pos="100000">
                <a:srgbClr val="00D9F5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F3EE0B-7888-42E4-96AE-BA8BC6C1DFCA}"/>
              </a:ext>
            </a:extLst>
          </p:cNvPr>
          <p:cNvSpPr txBox="1"/>
          <p:nvPr/>
        </p:nvSpPr>
        <p:spPr>
          <a:xfrm>
            <a:off x="2946640" y="2723399"/>
            <a:ext cx="87371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</a:t>
            </a:r>
            <a:endParaRPr lang="pt-BR" sz="15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513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CE636B9A-54ED-41C9-8419-B3A717585316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6869EFE-4552-4A83-A595-CC0E3D7ADBDD}"/>
              </a:ext>
            </a:extLst>
          </p:cNvPr>
          <p:cNvSpPr txBox="1"/>
          <p:nvPr/>
        </p:nvSpPr>
        <p:spPr>
          <a:xfrm>
            <a:off x="1165661" y="5926776"/>
            <a:ext cx="2774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Local recomendado</a:t>
            </a:r>
            <a:endParaRPr lang="pt-BR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439D6C4-63B8-45D6-9907-951303B17DA3}"/>
              </a:ext>
            </a:extLst>
          </p:cNvPr>
          <p:cNvSpPr/>
          <p:nvPr/>
        </p:nvSpPr>
        <p:spPr>
          <a:xfrm>
            <a:off x="964168" y="4114800"/>
            <a:ext cx="3236976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F23ABF7-DA2F-475A-8E3E-25F2EDC76A61}"/>
              </a:ext>
            </a:extLst>
          </p:cNvPr>
          <p:cNvSpPr txBox="1"/>
          <p:nvPr/>
        </p:nvSpPr>
        <p:spPr>
          <a:xfrm>
            <a:off x="5227892" y="5904956"/>
            <a:ext cx="38448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Implementação de sensores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60BEECA-6114-47AB-8D17-8C1492A08C3E}"/>
              </a:ext>
            </a:extLst>
          </p:cNvPr>
          <p:cNvSpPr/>
          <p:nvPr/>
        </p:nvSpPr>
        <p:spPr>
          <a:xfrm>
            <a:off x="5164767" y="4177260"/>
            <a:ext cx="3907960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7C148EB-4691-4F74-A857-4B101ADD1D47}"/>
              </a:ext>
            </a:extLst>
          </p:cNvPr>
          <p:cNvSpPr txBox="1"/>
          <p:nvPr/>
        </p:nvSpPr>
        <p:spPr>
          <a:xfrm>
            <a:off x="9829744" y="5892466"/>
            <a:ext cx="3428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Praticantes de exercícios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0CD65CD-EE16-45EE-A61A-5D5435CE4832}"/>
              </a:ext>
            </a:extLst>
          </p:cNvPr>
          <p:cNvSpPr/>
          <p:nvPr/>
        </p:nvSpPr>
        <p:spPr>
          <a:xfrm>
            <a:off x="9661689" y="4329660"/>
            <a:ext cx="3788039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01687894-A066-473B-B546-9A9CFB5FD2B5}"/>
              </a:ext>
            </a:extLst>
          </p:cNvPr>
          <p:cNvSpPr/>
          <p:nvPr/>
        </p:nvSpPr>
        <p:spPr>
          <a:xfrm>
            <a:off x="0" y="0"/>
            <a:ext cx="14630400" cy="4413742"/>
          </a:xfrm>
          <a:custGeom>
            <a:avLst/>
            <a:gdLst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4" fmla="*/ 0 w 14630400"/>
              <a:gd name="connsiteY4" fmla="*/ 0 h 4114800"/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4" fmla="*/ 0 w 14630400"/>
              <a:gd name="connsiteY4" fmla="*/ 0 h 4114800"/>
              <a:gd name="connsiteX0" fmla="*/ 0 w 14630400"/>
              <a:gd name="connsiteY0" fmla="*/ 0 h 4413742"/>
              <a:gd name="connsiteX1" fmla="*/ 14630400 w 14630400"/>
              <a:gd name="connsiteY1" fmla="*/ 0 h 4413742"/>
              <a:gd name="connsiteX2" fmla="*/ 14630400 w 14630400"/>
              <a:gd name="connsiteY2" fmla="*/ 4114800 h 4413742"/>
              <a:gd name="connsiteX3" fmla="*/ 0 w 14630400"/>
              <a:gd name="connsiteY3" fmla="*/ 4114800 h 4413742"/>
              <a:gd name="connsiteX4" fmla="*/ 0 w 14630400"/>
              <a:gd name="connsiteY4" fmla="*/ 0 h 441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0400" h="4413742">
                <a:moveTo>
                  <a:pt x="0" y="0"/>
                </a:moveTo>
                <a:lnTo>
                  <a:pt x="14630400" y="0"/>
                </a:lnTo>
                <a:lnTo>
                  <a:pt x="14630400" y="4114800"/>
                </a:lnTo>
                <a:cubicBezTo>
                  <a:pt x="9678649" y="5373974"/>
                  <a:pt x="4951750" y="2121108"/>
                  <a:pt x="0" y="411480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F5A0"/>
              </a:gs>
              <a:gs pos="100000">
                <a:srgbClr val="00D9F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D4897575-EDAD-4737-91E5-97ADBC22F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9903" y="4892830"/>
            <a:ext cx="1981200" cy="198120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A7CFFCC2-B0A7-4FD5-B952-504A97737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8066" y="4893430"/>
            <a:ext cx="1980000" cy="19800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6B2586EB-EC78-4451-A3E1-15653FBDA5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65029" y="4893430"/>
            <a:ext cx="1980000" cy="198000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F3EE0B-7888-42E4-96AE-BA8BC6C1DFCA}"/>
              </a:ext>
            </a:extLst>
          </p:cNvPr>
          <p:cNvSpPr txBox="1"/>
          <p:nvPr/>
        </p:nvSpPr>
        <p:spPr>
          <a:xfrm>
            <a:off x="5915035" y="103472"/>
            <a:ext cx="2470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que é?</a:t>
            </a:r>
          </a:p>
        </p:txBody>
      </p:sp>
    </p:spTree>
    <p:extLst>
      <p:ext uri="{BB962C8B-B14F-4D97-AF65-F5344CB8AC3E}">
        <p14:creationId xmlns:p14="http://schemas.microsoft.com/office/powerpoint/2010/main" val="2816349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97531E-6 L -2.29167E-6 -0.4349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7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83951E-6 L -2.29167E-6 -0.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97531E-6 L -2.91667E-6 -0.4324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62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6111E-6 4.01235E-6 L 4.86111E-6 -0.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97531E-6 L -3.54167E-6 -0.4309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54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4861E-6 -4.50617E-6 L -2.04861E-6 -0.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ço Reservado para Imagem 12">
            <a:extLst>
              <a:ext uri="{FF2B5EF4-FFF2-40B4-BE49-F238E27FC236}">
                <a16:creationId xmlns:a16="http://schemas.microsoft.com/office/drawing/2014/main" id="{A968C5C2-2C3D-458C-9EDB-4C8FD66559A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11" name="Espaço Reservado para Imagem 10">
            <a:extLst>
              <a:ext uri="{FF2B5EF4-FFF2-40B4-BE49-F238E27FC236}">
                <a16:creationId xmlns:a16="http://schemas.microsoft.com/office/drawing/2014/main" id="{E0844BBA-34A3-42E2-9C51-70E2C538A2C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1875" r="21875"/>
          <a:stretch>
            <a:fillRect/>
          </a:stretch>
        </p:blipFill>
        <p:spPr/>
      </p:pic>
      <p:pic>
        <p:nvPicPr>
          <p:cNvPr id="9" name="Espaço Reservado para Imagem 8">
            <a:extLst>
              <a:ext uri="{FF2B5EF4-FFF2-40B4-BE49-F238E27FC236}">
                <a16:creationId xmlns:a16="http://schemas.microsoft.com/office/drawing/2014/main" id="{A537AF8A-DB28-455A-BA5F-C766D279641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9125" t="12889" r="29125" b="12889"/>
          <a:stretch/>
        </p:blipFill>
        <p:spPr>
          <a:xfrm>
            <a:off x="4261105" y="1060704"/>
            <a:ext cx="6108194" cy="6108192"/>
          </a:xfr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0442D31A-A996-43A3-A684-C83BC639BA5A}"/>
              </a:ext>
            </a:extLst>
          </p:cNvPr>
          <p:cNvSpPr txBox="1"/>
          <p:nvPr/>
        </p:nvSpPr>
        <p:spPr>
          <a:xfrm>
            <a:off x="4059475" y="3837801"/>
            <a:ext cx="6511450" cy="55399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gradFill>
                  <a:gsLst>
                    <a:gs pos="0">
                      <a:srgbClr val="00F5A0"/>
                    </a:gs>
                    <a:gs pos="100000">
                      <a:srgbClr val="00D9F5"/>
                    </a:gs>
                  </a:gsLst>
                  <a:path path="circle">
                    <a:fillToRect l="100000" t="100000"/>
                  </a:path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INFLUÊNCIA NO CORPO</a:t>
            </a:r>
          </a:p>
        </p:txBody>
      </p:sp>
    </p:spTree>
    <p:extLst>
      <p:ext uri="{BB962C8B-B14F-4D97-AF65-F5344CB8AC3E}">
        <p14:creationId xmlns:p14="http://schemas.microsoft.com/office/powerpoint/2010/main" val="18211499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ço Reservado para Imagem 12">
            <a:extLst>
              <a:ext uri="{FF2B5EF4-FFF2-40B4-BE49-F238E27FC236}">
                <a16:creationId xmlns:a16="http://schemas.microsoft.com/office/drawing/2014/main" id="{A968C5C2-2C3D-458C-9EDB-4C8FD66559A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/>
          <a:stretch/>
        </p:blipFill>
        <p:spPr/>
      </p:pic>
      <p:pic>
        <p:nvPicPr>
          <p:cNvPr id="11" name="Espaço Reservado para Imagem 10">
            <a:extLst>
              <a:ext uri="{FF2B5EF4-FFF2-40B4-BE49-F238E27FC236}">
                <a16:creationId xmlns:a16="http://schemas.microsoft.com/office/drawing/2014/main" id="{E0844BBA-34A3-42E2-9C51-70E2C538A2C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21875" r="21875"/>
          <a:stretch/>
        </p:blipFill>
        <p:spPr/>
      </p:pic>
      <p:pic>
        <p:nvPicPr>
          <p:cNvPr id="9" name="Espaço Reservado para Imagem 8">
            <a:extLst>
              <a:ext uri="{FF2B5EF4-FFF2-40B4-BE49-F238E27FC236}">
                <a16:creationId xmlns:a16="http://schemas.microsoft.com/office/drawing/2014/main" id="{A537AF8A-DB28-455A-BA5F-C766D279641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1875" r="21875"/>
          <a:stretch/>
        </p:blipFill>
        <p:spPr/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0442D31A-A996-43A3-A684-C83BC639BA5A}"/>
              </a:ext>
            </a:extLst>
          </p:cNvPr>
          <p:cNvSpPr txBox="1"/>
          <p:nvPr/>
        </p:nvSpPr>
        <p:spPr>
          <a:xfrm>
            <a:off x="4059475" y="3730079"/>
            <a:ext cx="6511450" cy="7694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gradFill>
                  <a:gsLst>
                    <a:gs pos="0">
                      <a:srgbClr val="00F5A0"/>
                    </a:gs>
                    <a:gs pos="100000">
                      <a:srgbClr val="00D9F5"/>
                    </a:gs>
                  </a:gsLst>
                  <a:path path="circle">
                    <a:fillToRect l="100000" t="100000"/>
                  </a:path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INFLUÊNCIA NO CORPO</a:t>
            </a:r>
          </a:p>
        </p:txBody>
      </p:sp>
    </p:spTree>
    <p:extLst>
      <p:ext uri="{BB962C8B-B14F-4D97-AF65-F5344CB8AC3E}">
        <p14:creationId xmlns:p14="http://schemas.microsoft.com/office/powerpoint/2010/main" val="112085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Espaço Reservado para Imagem 22">
            <a:extLst>
              <a:ext uri="{FF2B5EF4-FFF2-40B4-BE49-F238E27FC236}">
                <a16:creationId xmlns:a16="http://schemas.microsoft.com/office/drawing/2014/main" id="{FB0BABDD-81E4-4C68-A768-6E7135A5B53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0C126D8E-81F3-4309-8DFD-C71A74DEE30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1875" r="21875"/>
          <a:stretch>
            <a:fillRect/>
          </a:stretch>
        </p:blipFill>
        <p:spPr/>
      </p:pic>
      <p:pic>
        <p:nvPicPr>
          <p:cNvPr id="19" name="Espaço Reservado para Imagem 18">
            <a:extLst>
              <a:ext uri="{FF2B5EF4-FFF2-40B4-BE49-F238E27FC236}">
                <a16:creationId xmlns:a16="http://schemas.microsoft.com/office/drawing/2014/main" id="{D323C050-29B9-4EEC-BD3C-6807B343D9D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9125" t="12889" r="29125" b="12889"/>
          <a:stretch/>
        </p:blipFill>
        <p:spPr>
          <a:xfrm>
            <a:off x="4261105" y="1060704"/>
            <a:ext cx="6108194" cy="6108192"/>
          </a:xfr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CA150F58-3F27-45AE-A687-FB9D8171C267}"/>
              </a:ext>
            </a:extLst>
          </p:cNvPr>
          <p:cNvSpPr txBox="1"/>
          <p:nvPr/>
        </p:nvSpPr>
        <p:spPr>
          <a:xfrm>
            <a:off x="4059475" y="3606968"/>
            <a:ext cx="6511450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gradFill>
                  <a:gsLst>
                    <a:gs pos="0">
                      <a:srgbClr val="00F5A0"/>
                    </a:gs>
                    <a:gs pos="100000">
                      <a:srgbClr val="00D9F5"/>
                    </a:gs>
                  </a:gsLst>
                  <a:path path="circle">
                    <a:fillToRect l="100000" t="100000"/>
                  </a:path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PRÁTICA AO </a:t>
            </a:r>
          </a:p>
          <a:p>
            <a:pPr algn="ctr"/>
            <a:r>
              <a:rPr lang="en-US" sz="3000" b="1" dirty="0">
                <a:gradFill>
                  <a:gsLst>
                    <a:gs pos="0">
                      <a:srgbClr val="00F5A0"/>
                    </a:gs>
                    <a:gs pos="100000">
                      <a:srgbClr val="00D9F5"/>
                    </a:gs>
                  </a:gsLst>
                  <a:path path="circle">
                    <a:fillToRect l="100000" t="100000"/>
                  </a:path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AR LIVRE = FELICIDADE</a:t>
            </a:r>
            <a:endParaRPr lang="pt-BR" sz="3000" b="1" dirty="0">
              <a:gradFill>
                <a:gsLst>
                  <a:gs pos="0">
                    <a:srgbClr val="00F5A0"/>
                  </a:gs>
                  <a:gs pos="100000">
                    <a:srgbClr val="00D9F5"/>
                  </a:gs>
                </a:gsLst>
                <a:path path="circle">
                  <a:fillToRect l="100000" t="100000"/>
                </a:path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234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Espaço Reservado para Imagem 22">
            <a:extLst>
              <a:ext uri="{FF2B5EF4-FFF2-40B4-BE49-F238E27FC236}">
                <a16:creationId xmlns:a16="http://schemas.microsoft.com/office/drawing/2014/main" id="{FB0BABDD-81E4-4C68-A768-6E7135A5B53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/>
          <a:stretch/>
        </p:blipFill>
        <p:spPr/>
      </p:pic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0C126D8E-81F3-4309-8DFD-C71A74DEE30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21875" r="21875"/>
          <a:stretch/>
        </p:blipFill>
        <p:spPr/>
      </p:pic>
      <p:pic>
        <p:nvPicPr>
          <p:cNvPr id="19" name="Espaço Reservado para Imagem 18">
            <a:extLst>
              <a:ext uri="{FF2B5EF4-FFF2-40B4-BE49-F238E27FC236}">
                <a16:creationId xmlns:a16="http://schemas.microsoft.com/office/drawing/2014/main" id="{D323C050-29B9-4EEC-BD3C-6807B343D9D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1875" r="21875"/>
          <a:stretch/>
        </p:blipFill>
        <p:spPr/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CA150F58-3F27-45AE-A687-FB9D8171C267}"/>
              </a:ext>
            </a:extLst>
          </p:cNvPr>
          <p:cNvSpPr txBox="1"/>
          <p:nvPr/>
        </p:nvSpPr>
        <p:spPr>
          <a:xfrm>
            <a:off x="4059475" y="3453080"/>
            <a:ext cx="6511450" cy="132343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gradFill>
                  <a:gsLst>
                    <a:gs pos="0">
                      <a:srgbClr val="00F5A0"/>
                    </a:gs>
                    <a:gs pos="100000">
                      <a:srgbClr val="00D9F5"/>
                    </a:gs>
                  </a:gsLst>
                  <a:path path="circle">
                    <a:fillToRect l="100000" t="100000"/>
                  </a:path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PRÁTICA AO </a:t>
            </a:r>
          </a:p>
          <a:p>
            <a:pPr algn="ctr"/>
            <a:r>
              <a:rPr lang="en-US" sz="4000" b="1" dirty="0">
                <a:gradFill>
                  <a:gsLst>
                    <a:gs pos="0">
                      <a:srgbClr val="00F5A0"/>
                    </a:gs>
                    <a:gs pos="100000">
                      <a:srgbClr val="00D9F5"/>
                    </a:gs>
                  </a:gsLst>
                  <a:path path="circle">
                    <a:fillToRect l="100000" t="100000"/>
                  </a:path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AR LIVRE = FELICIDADE</a:t>
            </a:r>
            <a:endParaRPr lang="pt-BR" sz="4000" b="1" dirty="0">
              <a:gradFill>
                <a:gsLst>
                  <a:gs pos="0">
                    <a:srgbClr val="00F5A0"/>
                  </a:gs>
                  <a:gs pos="100000">
                    <a:srgbClr val="00D9F5"/>
                  </a:gs>
                </a:gsLst>
                <a:path path="circle">
                  <a:fillToRect l="100000" t="100000"/>
                </a:path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7515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ço Reservado para Imagem 11">
            <a:extLst>
              <a:ext uri="{FF2B5EF4-FFF2-40B4-BE49-F238E27FC236}">
                <a16:creationId xmlns:a16="http://schemas.microsoft.com/office/drawing/2014/main" id="{0FC3D46A-ECF9-4E1F-8E0B-779D72B67E1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10" name="Espaço Reservado para Imagem 9">
            <a:extLst>
              <a:ext uri="{FF2B5EF4-FFF2-40B4-BE49-F238E27FC236}">
                <a16:creationId xmlns:a16="http://schemas.microsoft.com/office/drawing/2014/main" id="{B3B5D7E7-B46A-402C-94EB-7A342C682E7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1875" r="21875"/>
          <a:stretch>
            <a:fillRect/>
          </a:stretch>
        </p:blipFill>
        <p:spPr/>
      </p:pic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7E41C4CB-BB65-41DE-AE28-EB032DA3619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9125" t="12889" r="29125" b="12889"/>
          <a:stretch/>
        </p:blipFill>
        <p:spPr>
          <a:xfrm>
            <a:off x="4261105" y="1060704"/>
            <a:ext cx="6108194" cy="6108192"/>
          </a:xfr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D39A5E92-43F2-43DA-9756-4425D42D2355}"/>
              </a:ext>
            </a:extLst>
          </p:cNvPr>
          <p:cNvSpPr txBox="1"/>
          <p:nvPr/>
        </p:nvSpPr>
        <p:spPr>
          <a:xfrm>
            <a:off x="4059475" y="3837801"/>
            <a:ext cx="6511450" cy="55399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gradFill>
                  <a:gsLst>
                    <a:gs pos="0">
                      <a:srgbClr val="00F5A0"/>
                    </a:gs>
                    <a:gs pos="100000">
                      <a:srgbClr val="00D9F5"/>
                    </a:gs>
                  </a:gsLst>
                  <a:path path="circle">
                    <a:fillToRect l="100000" t="100000"/>
                  </a:path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TEN</a:t>
            </a:r>
            <a:r>
              <a:rPr lang="pt-BR" sz="3000" b="1" dirty="0">
                <a:gradFill>
                  <a:gsLst>
                    <a:gs pos="0">
                      <a:srgbClr val="00F5A0"/>
                    </a:gs>
                    <a:gs pos="100000">
                      <a:srgbClr val="00D9F5"/>
                    </a:gs>
                  </a:gsLst>
                  <a:path path="circle">
                    <a:fillToRect l="100000" t="100000"/>
                  </a:path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DÊNCIA DE ALTA</a:t>
            </a:r>
          </a:p>
        </p:txBody>
      </p:sp>
    </p:spTree>
    <p:extLst>
      <p:ext uri="{BB962C8B-B14F-4D97-AF65-F5344CB8AC3E}">
        <p14:creationId xmlns:p14="http://schemas.microsoft.com/office/powerpoint/2010/main" val="48500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ço Reservado para Imagem 11">
            <a:extLst>
              <a:ext uri="{FF2B5EF4-FFF2-40B4-BE49-F238E27FC236}">
                <a16:creationId xmlns:a16="http://schemas.microsoft.com/office/drawing/2014/main" id="{0FC3D46A-ECF9-4E1F-8E0B-779D72B67E1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/>
          <a:stretch/>
        </p:blipFill>
        <p:spPr/>
      </p:pic>
      <p:pic>
        <p:nvPicPr>
          <p:cNvPr id="10" name="Espaço Reservado para Imagem 9">
            <a:extLst>
              <a:ext uri="{FF2B5EF4-FFF2-40B4-BE49-F238E27FC236}">
                <a16:creationId xmlns:a16="http://schemas.microsoft.com/office/drawing/2014/main" id="{B3B5D7E7-B46A-402C-94EB-7A342C682E7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21875" r="21875"/>
          <a:stretch/>
        </p:blipFill>
        <p:spPr/>
      </p:pic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7E41C4CB-BB65-41DE-AE28-EB032DA3619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1875" r="21875"/>
          <a:stretch/>
        </p:blipFill>
        <p:spPr/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B1352CE-250B-4A82-A7BB-0C4FD637DB22}"/>
              </a:ext>
            </a:extLst>
          </p:cNvPr>
          <p:cNvSpPr txBox="1"/>
          <p:nvPr/>
        </p:nvSpPr>
        <p:spPr>
          <a:xfrm>
            <a:off x="4059475" y="3730079"/>
            <a:ext cx="6511450" cy="7694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gradFill>
                  <a:gsLst>
                    <a:gs pos="0">
                      <a:srgbClr val="00F5A0"/>
                    </a:gs>
                    <a:gs pos="100000">
                      <a:srgbClr val="00D9F5"/>
                    </a:gs>
                  </a:gsLst>
                  <a:path path="circle">
                    <a:fillToRect l="100000" t="100000"/>
                  </a:path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TEN</a:t>
            </a:r>
            <a:r>
              <a:rPr lang="pt-BR" sz="4400" b="1" dirty="0">
                <a:gradFill>
                  <a:gsLst>
                    <a:gs pos="0">
                      <a:srgbClr val="00F5A0"/>
                    </a:gs>
                    <a:gs pos="100000">
                      <a:srgbClr val="00D9F5"/>
                    </a:gs>
                  </a:gsLst>
                  <a:path path="circle">
                    <a:fillToRect l="100000" t="100000"/>
                  </a:path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DÊNCIA DE ALTA</a:t>
            </a:r>
          </a:p>
        </p:txBody>
      </p:sp>
    </p:spTree>
    <p:extLst>
      <p:ext uri="{BB962C8B-B14F-4D97-AF65-F5344CB8AC3E}">
        <p14:creationId xmlns:p14="http://schemas.microsoft.com/office/powerpoint/2010/main" val="16239050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</TotalTime>
  <Words>80</Words>
  <Application>Microsoft Office PowerPoint</Application>
  <PresentationFormat>Personalizar</PresentationFormat>
  <Paragraphs>36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Century Gothic</vt:lpstr>
      <vt:lpstr>Segoe UI</vt:lpstr>
      <vt:lpstr>Wingdings 2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silva</dc:creator>
  <cp:lastModifiedBy>KALIL BEGO ROCHA .</cp:lastModifiedBy>
  <cp:revision>37</cp:revision>
  <dcterms:created xsi:type="dcterms:W3CDTF">2020-05-05T19:08:42Z</dcterms:created>
  <dcterms:modified xsi:type="dcterms:W3CDTF">2020-06-10T00:17:22Z</dcterms:modified>
</cp:coreProperties>
</file>