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F01C7-FD84-4EF8-9106-E05D1A20BD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4F3AA-3DEF-4062-9239-69AE6A432FB5}">
      <dgm:prSet custT="1"/>
      <dgm:spPr/>
      <dgm:t>
        <a:bodyPr/>
        <a:lstStyle/>
        <a:p>
          <a:r>
            <a:rPr lang="pt-BR" sz="1600" dirty="0"/>
            <a:t>O projeto </a:t>
          </a:r>
          <a:r>
            <a:rPr lang="pt-BR" sz="1600" dirty="0" err="1"/>
            <a:t>Humildificadores</a:t>
          </a:r>
          <a:r>
            <a:rPr lang="pt-BR" sz="1600" dirty="0"/>
            <a:t> consiste em mostrar para o usuário o local mais recomendado, seguindo os padrões de umidade e temperatura, para a prática de atividade física ao ar livre</a:t>
          </a:r>
          <a:endParaRPr lang="en-US" sz="1600" dirty="0"/>
        </a:p>
      </dgm:t>
    </dgm:pt>
    <dgm:pt modelId="{0BC085D4-435D-43BC-836C-BE12B713792C}" type="parTrans" cxnId="{DA98ABB2-F90F-44A1-B639-7B8B76A90E21}">
      <dgm:prSet/>
      <dgm:spPr/>
      <dgm:t>
        <a:bodyPr/>
        <a:lstStyle/>
        <a:p>
          <a:endParaRPr lang="en-US" sz="2000"/>
        </a:p>
      </dgm:t>
    </dgm:pt>
    <dgm:pt modelId="{739F020B-F0F2-4833-A330-FAEBF3C76309}" type="sibTrans" cxnId="{DA98ABB2-F90F-44A1-B639-7B8B76A90E21}">
      <dgm:prSet/>
      <dgm:spPr/>
      <dgm:t>
        <a:bodyPr/>
        <a:lstStyle/>
        <a:p>
          <a:endParaRPr lang="en-US" sz="2000"/>
        </a:p>
      </dgm:t>
    </dgm:pt>
    <dgm:pt modelId="{D8232587-1847-4641-9FA3-3EBF4F86B8AE}">
      <dgm:prSet custT="1"/>
      <dgm:spPr/>
      <dgm:t>
        <a:bodyPr/>
        <a:lstStyle/>
        <a:p>
          <a:r>
            <a:rPr lang="pt-BR" sz="1600" dirty="0"/>
            <a:t>Será realizado por meio da implementação de sensores nos principais parques</a:t>
          </a:r>
          <a:endParaRPr lang="en-US" sz="1600" dirty="0"/>
        </a:p>
      </dgm:t>
    </dgm:pt>
    <dgm:pt modelId="{444827E5-995B-49DF-B2B9-ACE5A3611698}" type="parTrans" cxnId="{46379E44-A636-4DC9-8253-27FCA362C26B}">
      <dgm:prSet/>
      <dgm:spPr/>
      <dgm:t>
        <a:bodyPr/>
        <a:lstStyle/>
        <a:p>
          <a:endParaRPr lang="en-US" sz="2000"/>
        </a:p>
      </dgm:t>
    </dgm:pt>
    <dgm:pt modelId="{72ED4B8B-9907-4797-AE5C-FC40CE6523F8}" type="sibTrans" cxnId="{46379E44-A636-4DC9-8253-27FCA362C26B}">
      <dgm:prSet/>
      <dgm:spPr/>
      <dgm:t>
        <a:bodyPr/>
        <a:lstStyle/>
        <a:p>
          <a:endParaRPr lang="en-US" sz="2000"/>
        </a:p>
      </dgm:t>
    </dgm:pt>
    <dgm:pt modelId="{A1BFB881-B14E-41E6-82EA-707F34338A8E}">
      <dgm:prSet custT="1"/>
      <dgm:spPr/>
      <dgm:t>
        <a:bodyPr/>
        <a:lstStyle/>
        <a:p>
          <a:r>
            <a:rPr lang="pt-BR" sz="1600" dirty="0"/>
            <a:t>A nossa missão é aumentar o número de praticantes de exercícios em parques públicos.</a:t>
          </a:r>
          <a:endParaRPr lang="en-US" sz="1600" dirty="0"/>
        </a:p>
      </dgm:t>
    </dgm:pt>
    <dgm:pt modelId="{5F259D49-C920-4F92-924B-C21A7AF833C8}" type="parTrans" cxnId="{13A341B4-4914-4CD5-B6D5-3BCB89339210}">
      <dgm:prSet/>
      <dgm:spPr/>
      <dgm:t>
        <a:bodyPr/>
        <a:lstStyle/>
        <a:p>
          <a:endParaRPr lang="en-US" sz="2000"/>
        </a:p>
      </dgm:t>
    </dgm:pt>
    <dgm:pt modelId="{A201353D-3004-4C33-A7E4-904D8409B560}" type="sibTrans" cxnId="{13A341B4-4914-4CD5-B6D5-3BCB89339210}">
      <dgm:prSet/>
      <dgm:spPr/>
      <dgm:t>
        <a:bodyPr/>
        <a:lstStyle/>
        <a:p>
          <a:endParaRPr lang="en-US" sz="2000"/>
        </a:p>
      </dgm:t>
    </dgm:pt>
    <dgm:pt modelId="{E8BF6FCF-3727-4748-B82D-203D74A0F171}" type="pres">
      <dgm:prSet presAssocID="{911F01C7-FD84-4EF8-9106-E05D1A20BD3B}" presName="root" presStyleCnt="0">
        <dgm:presLayoutVars>
          <dgm:dir/>
          <dgm:resizeHandles val="exact"/>
        </dgm:presLayoutVars>
      </dgm:prSet>
      <dgm:spPr/>
    </dgm:pt>
    <dgm:pt modelId="{4D2C0435-C4B8-4B42-B0E6-AA9DBDF9682A}" type="pres">
      <dgm:prSet presAssocID="{A534F3AA-3DEF-4062-9239-69AE6A432FB5}" presName="compNode" presStyleCnt="0"/>
      <dgm:spPr/>
    </dgm:pt>
    <dgm:pt modelId="{234E953A-3D2C-4582-8FA3-262D31370BE0}" type="pres">
      <dgm:prSet presAssocID="{A534F3AA-3DEF-4062-9239-69AE6A432FB5}" presName="iconRect" presStyleLbl="node1" presStyleIdx="0" presStyleCnt="3" custLinFactX="-93268" custLinFactNeighborX="-100000" custLinFactNeighborY="412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73BF652-41ED-4FD8-8A75-278F54BD0A37}" type="pres">
      <dgm:prSet presAssocID="{A534F3AA-3DEF-4062-9239-69AE6A432FB5}" presName="spaceRect" presStyleCnt="0"/>
      <dgm:spPr/>
    </dgm:pt>
    <dgm:pt modelId="{41F6F90C-1A50-49CC-B192-378F4D02D459}" type="pres">
      <dgm:prSet presAssocID="{A534F3AA-3DEF-4062-9239-69AE6A432FB5}" presName="textRect" presStyleLbl="revTx" presStyleIdx="0" presStyleCnt="3" custScaleX="177782" custLinFactNeighborX="-81347" custLinFactNeighborY="3729">
        <dgm:presLayoutVars>
          <dgm:chMax val="1"/>
          <dgm:chPref val="1"/>
        </dgm:presLayoutVars>
      </dgm:prSet>
      <dgm:spPr/>
    </dgm:pt>
    <dgm:pt modelId="{7AB2EA32-DC83-4CB9-955A-957485BCB1D7}" type="pres">
      <dgm:prSet presAssocID="{739F020B-F0F2-4833-A330-FAEBF3C76309}" presName="sibTrans" presStyleCnt="0"/>
      <dgm:spPr/>
    </dgm:pt>
    <dgm:pt modelId="{4238C643-DA55-4EF4-B7C4-BF7708CB0981}" type="pres">
      <dgm:prSet presAssocID="{D8232587-1847-4641-9FA3-3EBF4F86B8AE}" presName="compNode" presStyleCnt="0"/>
      <dgm:spPr/>
    </dgm:pt>
    <dgm:pt modelId="{3EF4E481-81C9-4E70-BE24-7D5ED39B1A89}" type="pres">
      <dgm:prSet presAssocID="{D8232587-1847-4641-9FA3-3EBF4F86B8AE}" presName="iconRect" presStyleLbl="node1" presStyleIdx="1" presStyleCnt="3" custLinFactNeighborX="-86424" custLinFactNeighborY="445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5B6829-40B0-4171-A22A-49515E59ABD2}" type="pres">
      <dgm:prSet presAssocID="{D8232587-1847-4641-9FA3-3EBF4F86B8AE}" presName="spaceRect" presStyleCnt="0"/>
      <dgm:spPr/>
    </dgm:pt>
    <dgm:pt modelId="{109AA3BA-0A66-4A7C-8317-7FA461E5EF66}" type="pres">
      <dgm:prSet presAssocID="{D8232587-1847-4641-9FA3-3EBF4F86B8AE}" presName="textRect" presStyleLbl="revTx" presStyleIdx="1" presStyleCnt="3" custLinFactNeighborX="-38891" custLinFactNeighborY="10388">
        <dgm:presLayoutVars>
          <dgm:chMax val="1"/>
          <dgm:chPref val="1"/>
        </dgm:presLayoutVars>
      </dgm:prSet>
      <dgm:spPr/>
    </dgm:pt>
    <dgm:pt modelId="{F730F2EB-9A69-4140-AF9D-2F3AA35827CC}" type="pres">
      <dgm:prSet presAssocID="{72ED4B8B-9907-4797-AE5C-FC40CE6523F8}" presName="sibTrans" presStyleCnt="0"/>
      <dgm:spPr/>
    </dgm:pt>
    <dgm:pt modelId="{F65B921C-1784-4662-A7B7-61DD1FFE4385}" type="pres">
      <dgm:prSet presAssocID="{A1BFB881-B14E-41E6-82EA-707F34338A8E}" presName="compNode" presStyleCnt="0"/>
      <dgm:spPr/>
    </dgm:pt>
    <dgm:pt modelId="{A9BD9F73-A815-4401-8025-11E22D63F748}" type="pres">
      <dgm:prSet presAssocID="{A1BFB881-B14E-41E6-82EA-707F34338A8E}" presName="iconRect" presStyleLbl="node1" presStyleIdx="2" presStyleCnt="3" custLinFactNeighborX="80505" custLinFactNeighborY="423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83C402-644B-489F-9DF3-A8AE21C1DCE9}" type="pres">
      <dgm:prSet presAssocID="{A1BFB881-B14E-41E6-82EA-707F34338A8E}" presName="spaceRect" presStyleCnt="0"/>
      <dgm:spPr/>
    </dgm:pt>
    <dgm:pt modelId="{EB4F2686-7F4F-415C-9016-82EFC0C1665D}" type="pres">
      <dgm:prSet presAssocID="{A1BFB881-B14E-41E6-82EA-707F34338A8E}" presName="textRect" presStyleLbl="revTx" presStyleIdx="2" presStyleCnt="3" custLinFactNeighborX="37455" custLinFactNeighborY="11511">
        <dgm:presLayoutVars>
          <dgm:chMax val="1"/>
          <dgm:chPref val="1"/>
        </dgm:presLayoutVars>
      </dgm:prSet>
      <dgm:spPr/>
    </dgm:pt>
  </dgm:ptLst>
  <dgm:cxnLst>
    <dgm:cxn modelId="{B775B70E-DCAB-429B-BCF0-F373C2684182}" type="presOf" srcId="{A1BFB881-B14E-41E6-82EA-707F34338A8E}" destId="{EB4F2686-7F4F-415C-9016-82EFC0C1665D}" srcOrd="0" destOrd="0" presId="urn:microsoft.com/office/officeart/2018/2/layout/IconLabelList"/>
    <dgm:cxn modelId="{46379E44-A636-4DC9-8253-27FCA362C26B}" srcId="{911F01C7-FD84-4EF8-9106-E05D1A20BD3B}" destId="{D8232587-1847-4641-9FA3-3EBF4F86B8AE}" srcOrd="1" destOrd="0" parTransId="{444827E5-995B-49DF-B2B9-ACE5A3611698}" sibTransId="{72ED4B8B-9907-4797-AE5C-FC40CE6523F8}"/>
    <dgm:cxn modelId="{0E26AC99-0C10-4B9E-93F6-94FA689D1745}" type="presOf" srcId="{D8232587-1847-4641-9FA3-3EBF4F86B8AE}" destId="{109AA3BA-0A66-4A7C-8317-7FA461E5EF66}" srcOrd="0" destOrd="0" presId="urn:microsoft.com/office/officeart/2018/2/layout/IconLabelList"/>
    <dgm:cxn modelId="{274ED7AF-EC28-4C71-A117-D7A311C7FCC5}" type="presOf" srcId="{A534F3AA-3DEF-4062-9239-69AE6A432FB5}" destId="{41F6F90C-1A50-49CC-B192-378F4D02D459}" srcOrd="0" destOrd="0" presId="urn:microsoft.com/office/officeart/2018/2/layout/IconLabelList"/>
    <dgm:cxn modelId="{DA98ABB2-F90F-44A1-B639-7B8B76A90E21}" srcId="{911F01C7-FD84-4EF8-9106-E05D1A20BD3B}" destId="{A534F3AA-3DEF-4062-9239-69AE6A432FB5}" srcOrd="0" destOrd="0" parTransId="{0BC085D4-435D-43BC-836C-BE12B713792C}" sibTransId="{739F020B-F0F2-4833-A330-FAEBF3C76309}"/>
    <dgm:cxn modelId="{13A341B4-4914-4CD5-B6D5-3BCB89339210}" srcId="{911F01C7-FD84-4EF8-9106-E05D1A20BD3B}" destId="{A1BFB881-B14E-41E6-82EA-707F34338A8E}" srcOrd="2" destOrd="0" parTransId="{5F259D49-C920-4F92-924B-C21A7AF833C8}" sibTransId="{A201353D-3004-4C33-A7E4-904D8409B560}"/>
    <dgm:cxn modelId="{FB3F86DE-4A80-45B2-A39F-A21714D3F758}" type="presOf" srcId="{911F01C7-FD84-4EF8-9106-E05D1A20BD3B}" destId="{E8BF6FCF-3727-4748-B82D-203D74A0F171}" srcOrd="0" destOrd="0" presId="urn:microsoft.com/office/officeart/2018/2/layout/IconLabelList"/>
    <dgm:cxn modelId="{8628DBAA-377E-40BB-9943-22E251E68102}" type="presParOf" srcId="{E8BF6FCF-3727-4748-B82D-203D74A0F171}" destId="{4D2C0435-C4B8-4B42-B0E6-AA9DBDF9682A}" srcOrd="0" destOrd="0" presId="urn:microsoft.com/office/officeart/2018/2/layout/IconLabelList"/>
    <dgm:cxn modelId="{02170F62-5BB7-4E86-B5AC-D540A1A8481F}" type="presParOf" srcId="{4D2C0435-C4B8-4B42-B0E6-AA9DBDF9682A}" destId="{234E953A-3D2C-4582-8FA3-262D31370BE0}" srcOrd="0" destOrd="0" presId="urn:microsoft.com/office/officeart/2018/2/layout/IconLabelList"/>
    <dgm:cxn modelId="{ACF451F1-1389-49AD-975E-43C8D9461AAF}" type="presParOf" srcId="{4D2C0435-C4B8-4B42-B0E6-AA9DBDF9682A}" destId="{D73BF652-41ED-4FD8-8A75-278F54BD0A37}" srcOrd="1" destOrd="0" presId="urn:microsoft.com/office/officeart/2018/2/layout/IconLabelList"/>
    <dgm:cxn modelId="{F2A8B30D-3DED-4EB8-81A2-B6B0588586BE}" type="presParOf" srcId="{4D2C0435-C4B8-4B42-B0E6-AA9DBDF9682A}" destId="{41F6F90C-1A50-49CC-B192-378F4D02D459}" srcOrd="2" destOrd="0" presId="urn:microsoft.com/office/officeart/2018/2/layout/IconLabelList"/>
    <dgm:cxn modelId="{C357D57F-F39B-448E-8017-5F777CE2F0A0}" type="presParOf" srcId="{E8BF6FCF-3727-4748-B82D-203D74A0F171}" destId="{7AB2EA32-DC83-4CB9-955A-957485BCB1D7}" srcOrd="1" destOrd="0" presId="urn:microsoft.com/office/officeart/2018/2/layout/IconLabelList"/>
    <dgm:cxn modelId="{52451AB8-F108-441D-8DB4-5DDB93B6CED9}" type="presParOf" srcId="{E8BF6FCF-3727-4748-B82D-203D74A0F171}" destId="{4238C643-DA55-4EF4-B7C4-BF7708CB0981}" srcOrd="2" destOrd="0" presId="urn:microsoft.com/office/officeart/2018/2/layout/IconLabelList"/>
    <dgm:cxn modelId="{22E38980-A59D-4C33-BF89-160158C9D97A}" type="presParOf" srcId="{4238C643-DA55-4EF4-B7C4-BF7708CB0981}" destId="{3EF4E481-81C9-4E70-BE24-7D5ED39B1A89}" srcOrd="0" destOrd="0" presId="urn:microsoft.com/office/officeart/2018/2/layout/IconLabelList"/>
    <dgm:cxn modelId="{FBEFCC6C-B96E-43D9-9B34-F78F3569A1F3}" type="presParOf" srcId="{4238C643-DA55-4EF4-B7C4-BF7708CB0981}" destId="{D05B6829-40B0-4171-A22A-49515E59ABD2}" srcOrd="1" destOrd="0" presId="urn:microsoft.com/office/officeart/2018/2/layout/IconLabelList"/>
    <dgm:cxn modelId="{87CE0D02-A270-41E1-BF5A-6DA5A84E8E47}" type="presParOf" srcId="{4238C643-DA55-4EF4-B7C4-BF7708CB0981}" destId="{109AA3BA-0A66-4A7C-8317-7FA461E5EF66}" srcOrd="2" destOrd="0" presId="urn:microsoft.com/office/officeart/2018/2/layout/IconLabelList"/>
    <dgm:cxn modelId="{DA898A4E-BEAE-41B4-A23D-E6A8F42E1A01}" type="presParOf" srcId="{E8BF6FCF-3727-4748-B82D-203D74A0F171}" destId="{F730F2EB-9A69-4140-AF9D-2F3AA35827CC}" srcOrd="3" destOrd="0" presId="urn:microsoft.com/office/officeart/2018/2/layout/IconLabelList"/>
    <dgm:cxn modelId="{44330E17-2143-4B60-A387-AE9ECB2026A5}" type="presParOf" srcId="{E8BF6FCF-3727-4748-B82D-203D74A0F171}" destId="{F65B921C-1784-4662-A7B7-61DD1FFE4385}" srcOrd="4" destOrd="0" presId="urn:microsoft.com/office/officeart/2018/2/layout/IconLabelList"/>
    <dgm:cxn modelId="{ACD0283A-2547-44F0-AF63-1C794FF36ACC}" type="presParOf" srcId="{F65B921C-1784-4662-A7B7-61DD1FFE4385}" destId="{A9BD9F73-A815-4401-8025-11E22D63F748}" srcOrd="0" destOrd="0" presId="urn:microsoft.com/office/officeart/2018/2/layout/IconLabelList"/>
    <dgm:cxn modelId="{E27F87D6-2683-4B33-9F2B-C4B62321FD5F}" type="presParOf" srcId="{F65B921C-1784-4662-A7B7-61DD1FFE4385}" destId="{7383C402-644B-489F-9DF3-A8AE21C1DCE9}" srcOrd="1" destOrd="0" presId="urn:microsoft.com/office/officeart/2018/2/layout/IconLabelList"/>
    <dgm:cxn modelId="{7E24A9D5-4C99-4F00-B09C-D3B8A2CC8262}" type="presParOf" srcId="{F65B921C-1784-4662-A7B7-61DD1FFE4385}" destId="{EB4F2686-7F4F-415C-9016-82EFC0C166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E953A-3D2C-4582-8FA3-262D31370BE0}">
      <dsp:nvSpPr>
        <dsp:cNvPr id="0" name=""/>
        <dsp:cNvSpPr/>
      </dsp:nvSpPr>
      <dsp:spPr>
        <a:xfrm>
          <a:off x="1426347" y="619640"/>
          <a:ext cx="805253" cy="80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F90C-1A50-49CC-B192-378F4D02D459}">
      <dsp:nvSpPr>
        <dsp:cNvPr id="0" name=""/>
        <dsp:cNvSpPr/>
      </dsp:nvSpPr>
      <dsp:spPr>
        <a:xfrm>
          <a:off x="338943" y="1569875"/>
          <a:ext cx="3181325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 projeto </a:t>
          </a:r>
          <a:r>
            <a:rPr lang="pt-BR" sz="1600" kern="1200" dirty="0" err="1"/>
            <a:t>Humildificadores</a:t>
          </a:r>
          <a:r>
            <a:rPr lang="pt-BR" sz="1600" kern="1200" dirty="0"/>
            <a:t> consiste em mostrar para o usuário o local mais recomendado, seguindo os padrões de umidade e temperatura, para a prática de atividade física ao ar livre</a:t>
          </a:r>
          <a:endParaRPr lang="en-US" sz="1600" kern="1200" dirty="0"/>
        </a:p>
      </dsp:txBody>
      <dsp:txXfrm>
        <a:off x="338943" y="1569875"/>
        <a:ext cx="3181325" cy="1565771"/>
      </dsp:txXfrm>
    </dsp:sp>
    <dsp:sp modelId="{3EF4E481-81C9-4E70-BE24-7D5ED39B1A89}">
      <dsp:nvSpPr>
        <dsp:cNvPr id="0" name=""/>
        <dsp:cNvSpPr/>
      </dsp:nvSpPr>
      <dsp:spPr>
        <a:xfrm>
          <a:off x="5085256" y="646455"/>
          <a:ext cx="805253" cy="80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A3BA-0A66-4A7C-8317-7FA461E5EF66}">
      <dsp:nvSpPr>
        <dsp:cNvPr id="0" name=""/>
        <dsp:cNvSpPr/>
      </dsp:nvSpPr>
      <dsp:spPr>
        <a:xfrm>
          <a:off x="4593153" y="1674140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Será realizado por meio da implementação de sensores nos principais parques</a:t>
          </a:r>
          <a:endParaRPr lang="en-US" sz="1600" kern="1200" dirty="0"/>
        </a:p>
      </dsp:txBody>
      <dsp:txXfrm>
        <a:off x="4593153" y="1674140"/>
        <a:ext cx="1789453" cy="1565771"/>
      </dsp:txXfrm>
    </dsp:sp>
    <dsp:sp modelId="{A9BD9F73-A815-4401-8025-11E22D63F748}">
      <dsp:nvSpPr>
        <dsp:cNvPr id="0" name=""/>
        <dsp:cNvSpPr/>
      </dsp:nvSpPr>
      <dsp:spPr>
        <a:xfrm>
          <a:off x="8532066" y="628579"/>
          <a:ext cx="805253" cy="80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2686-7F4F-415C-9016-82EFC0C1665D}">
      <dsp:nvSpPr>
        <dsp:cNvPr id="0" name=""/>
        <dsp:cNvSpPr/>
      </dsp:nvSpPr>
      <dsp:spPr>
        <a:xfrm>
          <a:off x="8061936" y="1691723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 nossa missão é aumentar o número de praticantes de exercícios em parques públicos.</a:t>
          </a:r>
          <a:endParaRPr lang="en-US" sz="1600" kern="1200" dirty="0"/>
        </a:p>
      </dsp:txBody>
      <dsp:txXfrm>
        <a:off x="8061936" y="1691723"/>
        <a:ext cx="1789453" cy="156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abriel-marcolino.github.io/HumildificadoresSi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231E5124-FCF6-48FC-A8BC-D08313C665E7}"/>
              </a:ext>
            </a:extLst>
          </p:cNvPr>
          <p:cNvSpPr txBox="1">
            <a:spLocks/>
          </p:cNvSpPr>
          <p:nvPr/>
        </p:nvSpPr>
        <p:spPr>
          <a:xfrm>
            <a:off x="809999" y="2978725"/>
            <a:ext cx="10572000" cy="138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ERIC V, GABRIEL M,  KALIL B, KAIO, VICTOR 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74406-C574-4A87-B8B8-A76781CF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5609311"/>
            <a:ext cx="7247014" cy="6341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4817614" y="3141245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1ºCCO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F8866B-3E15-4AD7-AF21-B642B9CE6A83}"/>
              </a:ext>
            </a:extLst>
          </p:cNvPr>
          <p:cNvSpPr txBox="1">
            <a:spLocks/>
          </p:cNvSpPr>
          <p:nvPr/>
        </p:nvSpPr>
        <p:spPr>
          <a:xfrm>
            <a:off x="2274701" y="3673096"/>
            <a:ext cx="8378090" cy="6530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1F015-9863-48C3-A7A4-374760F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Obrigado</a:t>
            </a:r>
            <a:r>
              <a:rPr lang="en-US" sz="7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458FB-61FE-4E14-AB10-48C683F5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1ºCCO-Humildificadores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47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0D41-58E2-4D6A-B800-8928214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que é?</a:t>
            </a: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57FCBDD4-CDB0-4D2F-93A5-77F4C0313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081670"/>
              </p:ext>
            </p:extLst>
          </p:nvPr>
        </p:nvGraphicFramePr>
        <p:xfrm>
          <a:off x="810000" y="2459211"/>
          <a:ext cx="1097576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6C46B-224A-4834-B924-A0392CCE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A7D118B-9454-4B8E-9DE7-95C628CDF04F}"/>
              </a:ext>
            </a:extLst>
          </p:cNvPr>
          <p:cNvSpPr txBox="1"/>
          <p:nvPr/>
        </p:nvSpPr>
        <p:spPr>
          <a:xfrm>
            <a:off x="976544" y="2689934"/>
            <a:ext cx="4785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temperatura e a umidade influenciam no seu corpo.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Exercícios no ar livre deixam as pessoas mais felizes.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Há cada vez mais praticantes de atividades físicas.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6667929-4665-46DF-A205-83CBE40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7" y="133165"/>
            <a:ext cx="10261602" cy="121775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C250B-65E9-4D11-AD1D-06908CEA9709}"/>
              </a:ext>
            </a:extLst>
          </p:cNvPr>
          <p:cNvSpPr txBox="1"/>
          <p:nvPr/>
        </p:nvSpPr>
        <p:spPr>
          <a:xfrm>
            <a:off x="6273339" y="2467993"/>
            <a:ext cx="4785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dirty="0"/>
              <a:t>Buscamos facilitar a procura de locais para pratica de exercícios.</a:t>
            </a:r>
          </a:p>
          <a:p>
            <a:pPr algn="r"/>
            <a:r>
              <a:rPr lang="pt-BR" dirty="0"/>
              <a:t>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Parcerias</a:t>
            </a:r>
          </a:p>
          <a:p>
            <a:pPr algn="r"/>
            <a:endParaRPr lang="pt-BR" dirty="0"/>
          </a:p>
          <a:p>
            <a:pPr algn="r"/>
            <a:endParaRPr lang="pt-BR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Divulgação de eventos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5434DF3-B89B-432D-B262-BEC109E6EDD9}"/>
              </a:ext>
            </a:extLst>
          </p:cNvPr>
          <p:cNvCxnSpPr>
            <a:cxnSpLocks/>
          </p:cNvCxnSpPr>
          <p:nvPr/>
        </p:nvCxnSpPr>
        <p:spPr>
          <a:xfrm>
            <a:off x="6273339" y="2311153"/>
            <a:ext cx="0" cy="422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Termômetro">
            <a:extLst>
              <a:ext uri="{FF2B5EF4-FFF2-40B4-BE49-F238E27FC236}">
                <a16:creationId xmlns:a16="http://schemas.microsoft.com/office/drawing/2014/main" id="{B04F5886-41B3-4F6B-A0E2-0C0998A6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87" y="2689934"/>
            <a:ext cx="539318" cy="539318"/>
          </a:xfrm>
          <a:prstGeom prst="rect">
            <a:avLst/>
          </a:prstGeom>
        </p:spPr>
      </p:pic>
      <p:pic>
        <p:nvPicPr>
          <p:cNvPr id="21" name="Gráfico 20" descr="Contorno de rosto sorridente">
            <a:extLst>
              <a:ext uri="{FF2B5EF4-FFF2-40B4-BE49-F238E27FC236}">
                <a16:creationId xmlns:a16="http://schemas.microsoft.com/office/drawing/2014/main" id="{1469D2EE-592B-4D38-9910-F2E1E9DF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107" y="3788139"/>
            <a:ext cx="539318" cy="539318"/>
          </a:xfrm>
          <a:prstGeom prst="rect">
            <a:avLst/>
          </a:prstGeom>
        </p:spPr>
      </p:pic>
      <p:pic>
        <p:nvPicPr>
          <p:cNvPr id="23" name="Gráfico 22" descr="Executar">
            <a:extLst>
              <a:ext uri="{FF2B5EF4-FFF2-40B4-BE49-F238E27FC236}">
                <a16:creationId xmlns:a16="http://schemas.microsoft.com/office/drawing/2014/main" id="{64E7B8D4-CDC7-4827-90C9-49859E211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87" y="4886345"/>
            <a:ext cx="539319" cy="539319"/>
          </a:xfrm>
          <a:prstGeom prst="rect">
            <a:avLst/>
          </a:prstGeom>
        </p:spPr>
      </p:pic>
      <p:pic>
        <p:nvPicPr>
          <p:cNvPr id="25" name="Gráfico 24" descr="Mapa com alfinete">
            <a:extLst>
              <a:ext uri="{FF2B5EF4-FFF2-40B4-BE49-F238E27FC236}">
                <a16:creationId xmlns:a16="http://schemas.microsoft.com/office/drawing/2014/main" id="{114CC406-F8A6-415E-BF75-B74B0CC2D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58403" y="2689934"/>
            <a:ext cx="672584" cy="672584"/>
          </a:xfrm>
          <a:prstGeom prst="rect">
            <a:avLst/>
          </a:prstGeom>
        </p:spPr>
      </p:pic>
      <p:pic>
        <p:nvPicPr>
          <p:cNvPr id="27" name="Gráfico 26" descr="Crescimento Comercial">
            <a:extLst>
              <a:ext uri="{FF2B5EF4-FFF2-40B4-BE49-F238E27FC236}">
                <a16:creationId xmlns:a16="http://schemas.microsoft.com/office/drawing/2014/main" id="{561579DA-1CD0-4064-BD05-DC651FF73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787" y="3750002"/>
            <a:ext cx="672584" cy="672584"/>
          </a:xfrm>
          <a:prstGeom prst="rect">
            <a:avLst/>
          </a:prstGeom>
        </p:spPr>
      </p:pic>
      <p:pic>
        <p:nvPicPr>
          <p:cNvPr id="29" name="Gráfico 28" descr="Estádio">
            <a:extLst>
              <a:ext uri="{FF2B5EF4-FFF2-40B4-BE49-F238E27FC236}">
                <a16:creationId xmlns:a16="http://schemas.microsoft.com/office/drawing/2014/main" id="{BABCC23D-6F72-4687-8794-AEF0ACD15E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6786" y="4755941"/>
            <a:ext cx="672585" cy="6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Apresentando</a:t>
            </a:r>
            <a:r>
              <a:rPr lang="en-US" sz="7200" dirty="0">
                <a:solidFill>
                  <a:schemeClr val="tx1"/>
                </a:solidFill>
              </a:rPr>
              <a:t> a </a:t>
            </a:r>
            <a:r>
              <a:rPr lang="en-US" sz="7200" dirty="0" err="1">
                <a:solidFill>
                  <a:schemeClr val="tx1"/>
                </a:solidFill>
              </a:rPr>
              <a:t>Solução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BDEBA2F8-ED6E-47BC-A7D9-B78639EC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8171EF8-A75E-4339-8AC8-5EEA91B4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9674440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618913"/>
            <a:ext cx="10261602" cy="12887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Aplicação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088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42290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Protótipo</a:t>
            </a:r>
            <a:r>
              <a:rPr lang="en-US" sz="7200" dirty="0">
                <a:solidFill>
                  <a:schemeClr val="tx1"/>
                </a:solidFill>
              </a:rPr>
              <a:t> do site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DCCAF8-5D3D-4678-8C85-75BF85832AF7}"/>
              </a:ext>
            </a:extLst>
          </p:cNvPr>
          <p:cNvSpPr txBox="1"/>
          <p:nvPr/>
        </p:nvSpPr>
        <p:spPr>
          <a:xfrm>
            <a:off x="1906955" y="4033164"/>
            <a:ext cx="8378090" cy="118120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 site</a:t>
            </a:r>
            <a:endParaRPr lang="en-US" sz="2000" b="1" dirty="0"/>
          </a:p>
        </p:txBody>
      </p:sp>
      <p:pic>
        <p:nvPicPr>
          <p:cNvPr id="6" name="Gráfico 5" descr="Cursor">
            <a:extLst>
              <a:ext uri="{FF2B5EF4-FFF2-40B4-BE49-F238E27FC236}">
                <a16:creationId xmlns:a16="http://schemas.microsoft.com/office/drawing/2014/main" id="{AD4EA5F9-302E-4AFA-9441-4E1A278D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281" y="534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93 -0.00486 L -0.04193 -0.00486 C -0.05768 0.00555 -0.0474 3.7037E-6 -0.0806 -0.00232 C -0.08138 -0.00232 -0.08203 -0.00324 -0.08281 -0.00371 C -0.08373 -0.00417 -0.08464 -0.00463 -0.08568 -0.00486 C -0.08737 -0.00556 -0.08906 -0.00579 -0.09076 -0.00625 C -0.09193 -0.00718 -0.0931 -0.00811 -0.0944 -0.0088 C -0.09558 -0.00949 -0.09688 -0.00949 -0.09805 -0.01019 C -0.09909 -0.01065 -0.1 -0.01204 -0.10091 -0.01274 C -0.10235 -0.01366 -0.10404 -0.01389 -0.10534 -0.01528 C -0.10729 -0.0176 -0.10808 -0.01875 -0.11042 -0.02037 C -0.11263 -0.02199 -0.11628 -0.02361 -0.11836 -0.0257 C -0.12578 -0.03287 -0.11992 -0.02963 -0.12565 -0.03218 C -0.12904 -0.03797 -0.12487 -0.03102 -0.13008 -0.03866 C -0.1306 -0.03936 -0.13086 -0.04074 -0.13151 -0.04121 C -0.13294 -0.04236 -0.13594 -0.04375 -0.13594 -0.04375 C -0.13685 -0.04514 -0.13789 -0.0463 -0.1388 -0.04769 C -0.13933 -0.04838 -0.13972 -0.04954 -0.14024 -0.05024 C -0.14089 -0.05116 -0.1418 -0.05186 -0.14245 -0.05278 C -0.14297 -0.05371 -0.14336 -0.05463 -0.14388 -0.05556 C -0.14531 -0.05741 -0.14701 -0.05834 -0.14831 -0.06065 C -0.14948 -0.06274 -0.15052 -0.06551 -0.15196 -0.06713 C -0.15339 -0.06875 -0.15508 -0.07014 -0.15625 -0.07223 C -0.15677 -0.07315 -0.15716 -0.07408 -0.15768 -0.07477 C -0.15847 -0.07593 -0.15925 -0.07639 -0.1599 -0.07755 C -0.16068 -0.07871 -0.16133 -0.0801 -0.16211 -0.08125 C -0.16276 -0.08241 -0.16354 -0.08287 -0.16433 -0.08403 C -0.16537 -0.08542 -0.16641 -0.08704 -0.16719 -0.08912 C -0.16771 -0.09051 -0.16797 -0.0919 -0.16862 -0.09306 C -0.16953 -0.09422 -0.17058 -0.09468 -0.17149 -0.09561 L -0.17735 -0.10602 L -0.17956 -0.10996 L -0.18177 -0.11366 C -0.18216 -0.11551 -0.18268 -0.11713 -0.18321 -0.11899 C -0.1836 -0.12037 -0.18425 -0.1213 -0.18464 -0.12269 C -0.18503 -0.12408 -0.18503 -0.12547 -0.18542 -0.12662 C -0.1862 -0.1294 -0.18737 -0.13195 -0.18828 -0.13449 C -0.1888 -0.13565 -0.18946 -0.13681 -0.18972 -0.13843 C -0.19076 -0.14399 -0.18998 -0.14121 -0.19271 -0.14607 C -0.19453 -0.15579 -0.19206 -0.14375 -0.19479 -0.15394 C -0.19518 -0.1551 -0.19505 -0.15672 -0.19558 -0.15787 C -0.1961 -0.15903 -0.19701 -0.15949 -0.19779 -0.16042 C -0.19961 -0.17014 -0.19714 -0.15811 -0.19987 -0.16806 C -0.20026 -0.16945 -0.20026 -0.17084 -0.20065 -0.17199 C -0.20156 -0.17477 -0.203 -0.17686 -0.20352 -0.17986 C -0.20469 -0.18542 -0.20378 -0.18264 -0.20651 -0.1875 C -0.2086 -0.19861 -0.20573 -0.18519 -0.20873 -0.19399 C -0.21146 -0.20232 -0.20716 -0.19399 -0.21081 -0.20047 C -0.21172 -0.20486 -0.21107 -0.20348 -0.21224 -0.20556 " pathEditMode="relative" ptsTypes="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140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Citável</vt:lpstr>
      <vt:lpstr>Apresentação do PowerPoint</vt:lpstr>
      <vt:lpstr>O que é?</vt:lpstr>
      <vt:lpstr>Contexto</vt:lpstr>
      <vt:lpstr>Contexto</vt:lpstr>
      <vt:lpstr>Apresentando a Solução</vt:lpstr>
      <vt:lpstr> </vt:lpstr>
      <vt:lpstr> </vt:lpstr>
      <vt:lpstr>Aplicação</vt:lpstr>
      <vt:lpstr>Protótipo do site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gabriel silva</cp:lastModifiedBy>
  <cp:revision>9</cp:revision>
  <dcterms:created xsi:type="dcterms:W3CDTF">2020-04-28T23:20:36Z</dcterms:created>
  <dcterms:modified xsi:type="dcterms:W3CDTF">2020-05-01T01:45:04Z</dcterms:modified>
</cp:coreProperties>
</file>