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09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3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5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98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8383F-7D59-4CE7-9E1F-B9A1C8CF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pt-BR" sz="7200" dirty="0">
                <a:solidFill>
                  <a:schemeClr val="tx1"/>
                </a:solidFill>
              </a:rPr>
              <a:t>SPRINT-HUMILDIFICADORES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B0DEC-36CA-40FB-A29D-8DC0DC6C6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pt-BR" sz="2000" dirty="0"/>
              <a:t>ERIC V, GABRIEL M,  KALIL B, KAIO, VICTOR 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4776186" y="6045693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1ºCCO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580D41-58E2-4D6A-B800-8928214A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5E865D-080C-4EFA-8D6C-A2E15A36CD12}"/>
              </a:ext>
            </a:extLst>
          </p:cNvPr>
          <p:cNvSpPr txBox="1"/>
          <p:nvPr/>
        </p:nvSpPr>
        <p:spPr>
          <a:xfrm>
            <a:off x="5938103" y="1028342"/>
            <a:ext cx="58723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projeto </a:t>
            </a:r>
            <a:r>
              <a:rPr lang="pt-BR" dirty="0" err="1"/>
              <a:t>humildificadores</a:t>
            </a:r>
            <a:r>
              <a:rPr lang="pt-BR" dirty="0"/>
              <a:t> consiste em mostrar para o usuário o local mais recomendado, seguindo os padrões de umidade e temperatura, para a prática de atividade física ao ar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Será realizado por meio da implementação de sensores nos principais parques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nossa missão é aumentar o número de praticantes de exercícios em parques públicos.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6C46B-224A-4834-B924-A0392CCE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76648"/>
            <a:ext cx="10261602" cy="819998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Entregáveis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D23879-9C9A-4BC5-BFAE-08F733AF9346}"/>
              </a:ext>
            </a:extLst>
          </p:cNvPr>
          <p:cNvSpPr txBox="1"/>
          <p:nvPr/>
        </p:nvSpPr>
        <p:spPr>
          <a:xfrm>
            <a:off x="586409" y="1587395"/>
            <a:ext cx="451236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Concluído</a:t>
            </a: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Contextualização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Justificativa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Modelagem BD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Protótipo</a:t>
            </a:r>
          </a:p>
          <a:p>
            <a:pPr algn="ct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7A8754-6DE1-4550-9163-E2F892044820}"/>
              </a:ext>
            </a:extLst>
          </p:cNvPr>
          <p:cNvSpPr txBox="1"/>
          <p:nvPr/>
        </p:nvSpPr>
        <p:spPr>
          <a:xfrm>
            <a:off x="6817054" y="1587395"/>
            <a:ext cx="451236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Pendente</a:t>
            </a: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628900" lvl="5" indent="-342900" algn="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Script BD</a:t>
            </a:r>
          </a:p>
          <a:p>
            <a:pPr marL="2628900" lvl="5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4" algn="r"/>
            <a:endParaRPr lang="pt-BR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714500" lvl="3" indent="-342900" algn="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Planilha de Riscos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628900" lvl="5" indent="-342900" algn="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Site Institucional</a:t>
            </a:r>
          </a:p>
          <a:p>
            <a:pPr marL="2628900" lvl="5" indent="-342900" algn="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(Dashboard)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AA831DA-9308-4D3C-8F06-6E589078573B}"/>
              </a:ext>
            </a:extLst>
          </p:cNvPr>
          <p:cNvCxnSpPr/>
          <p:nvPr/>
        </p:nvCxnSpPr>
        <p:spPr>
          <a:xfrm>
            <a:off x="4261282" y="3195961"/>
            <a:ext cx="3266982" cy="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46221"/>
            <a:ext cx="10261602" cy="10166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Modelagem</a:t>
            </a:r>
            <a:r>
              <a:rPr lang="en-US" sz="4800" dirty="0">
                <a:solidFill>
                  <a:schemeClr val="tx1"/>
                </a:solidFill>
              </a:rPr>
              <a:t> do Banco de Dados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D87912EA-8901-411D-B58A-EC8F6370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5" y="1370587"/>
            <a:ext cx="10044030" cy="4275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184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Protótipo do site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023DD4E-D551-469B-B4BC-91077A087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9"/>
          <a:stretch/>
        </p:blipFill>
        <p:spPr>
          <a:xfrm>
            <a:off x="4575650" y="301841"/>
            <a:ext cx="7548053" cy="5782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28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1F015-9863-48C3-A7A4-374760F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 dirty="0">
                <a:solidFill>
                  <a:schemeClr val="tx1"/>
                </a:solidFill>
              </a:rPr>
              <a:t>Obrigado!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458FB-61FE-4E14-AB10-48C683F5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</a:t>
            </a:r>
            <a:r>
              <a:rPr lang="pt-BR" sz="2000" b="1" dirty="0"/>
              <a:t>º</a:t>
            </a:r>
            <a:r>
              <a:rPr lang="pt-BR" b="1" dirty="0"/>
              <a:t>CCO-Humildificadore</a:t>
            </a:r>
            <a:r>
              <a:rPr lang="pt-BR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13474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Citável</vt:lpstr>
      <vt:lpstr>SPRINT-HUMILDIFICADORES</vt:lpstr>
      <vt:lpstr>O que é?</vt:lpstr>
      <vt:lpstr>Entregáveis</vt:lpstr>
      <vt:lpstr>Modelagem do Banco de Dados</vt:lpstr>
      <vt:lpstr>Protótipo do site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SPRINT-HUMILDIFICADORES</dc:title>
  <dc:creator>gabriel silva</dc:creator>
  <cp:lastModifiedBy>gabriel silva</cp:lastModifiedBy>
  <cp:revision>2</cp:revision>
  <dcterms:created xsi:type="dcterms:W3CDTF">2020-04-22T19:49:01Z</dcterms:created>
  <dcterms:modified xsi:type="dcterms:W3CDTF">2020-04-22T19:58:15Z</dcterms:modified>
</cp:coreProperties>
</file>