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handoutMasterIdLst>
    <p:handoutMasterId r:id="rId15"/>
  </p:handoutMasterIdLst>
  <p:sldIdLst>
    <p:sldId id="256" r:id="rId2"/>
    <p:sldId id="257" r:id="rId3"/>
    <p:sldId id="284" r:id="rId4"/>
    <p:sldId id="290" r:id="rId5"/>
    <p:sldId id="299" r:id="rId6"/>
    <p:sldId id="308" r:id="rId7"/>
    <p:sldId id="262" r:id="rId8"/>
    <p:sldId id="302" r:id="rId9"/>
    <p:sldId id="303" r:id="rId10"/>
    <p:sldId id="304" r:id="rId11"/>
    <p:sldId id="295" r:id="rId12"/>
    <p:sldId id="298" r:id="rId13"/>
    <p:sldId id="307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87"/>
    <a:srgbClr val="00F5A0"/>
    <a:srgbClr val="00D9F5"/>
    <a:srgbClr val="00DAF5"/>
    <a:srgbClr val="00E0F3"/>
    <a:srgbClr val="00DEF4"/>
    <a:srgbClr val="00F1D1"/>
    <a:srgbClr val="00DDF5"/>
    <a:srgbClr val="00E8EA"/>
    <a:srgbClr val="2FD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16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BAEF996-C0BB-427B-9B91-D5165C28F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A6DE04-B237-4FB1-AD6E-F33D43EB8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B2ED-1336-44A6-A234-81CBA8E79B13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D594D-1844-4C49-A64B-5A20A02098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8EF31-807B-421F-89DD-CB5AE0F6E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296CA-5D2E-46A7-BD23-32280526E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5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9647-FB94-4493-903C-544D3E42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030A5-C85B-4A63-AC20-1351814A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1DCFF6-6E46-4897-8AA4-F7C18EA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EC360-0FBC-45F2-8DEE-FD0CCCB0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7905-6363-46E2-80D3-1F6A248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E006E-CF70-4CB6-AC0C-7B1BFC5F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4D05A9-53BA-4DDD-A593-291B5207A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6FFBD-02DA-41A5-9E2E-1469043B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556E5-4BA0-460A-8F9B-C2993D5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6899-31DE-457E-ABCD-BE8F7ADA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6ADC5-3BF1-4453-A718-9B6D5104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9B77-B98C-4CA7-919B-14FF411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6B5920-7463-4366-805D-9298868D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D16DC-EAB6-46F9-AAA8-01B686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4E705-8EEE-491B-B81C-E1C28AE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5668C-E410-44B6-A94B-2F3233C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5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AC641-7952-40BD-914F-6358EFA0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6CEAC-E44B-4C2C-8B1D-43C4C394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1EDAA-ADD6-460D-984F-D2FB72A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5CDF0-C618-4387-A5F1-5C4026FA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9AAE0-9305-474D-A706-61D8E066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66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05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0400" y="0"/>
            <a:ext cx="8229602" cy="82296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1105" y="1060704"/>
            <a:ext cx="6108194" cy="6108192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07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llax - Pass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040B733A-5C95-4338-9BFE-0E23978D8B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4630400" cy="8229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DB281C9-F35E-4F6A-A36B-C8F4567038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28800" y="-1371600"/>
            <a:ext cx="10972802" cy="10972800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D81A2A5-2685-429D-92DE-966022CE5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3904" y="603503"/>
            <a:ext cx="7022596" cy="7022594"/>
          </a:xfrm>
          <a:prstGeom prst="ellipse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160">
                <a:latin typeface="Century Gothic" panose="020B0502020202020204" pitchFamily="34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09C7E-BD93-4B6A-A00E-0AC34D0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0246-D321-479E-A74B-04C69B6D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7DACC-4F1A-43C6-BBC9-926AA23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75E74-538C-4ED6-84DA-1B54B4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4A354-143C-485D-90A5-85726C11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9B40-BBA0-4ECC-8E0B-445A5B2F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EEF698-0FEC-4023-BC6D-FC38AE1B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BD7A5-D49E-4990-B2C2-7ACBC89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E0E6DE-9ACF-4D21-A7D7-136D3B10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EE18-D6F9-471A-8AA1-3E2FD4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CB605-01D8-4706-B78A-A63C930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A123-0A00-4BB0-94F5-405C529C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70163-4686-465A-BCD9-6F22F91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693A4-5B83-453A-AB9D-093C824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0E30C-1DD8-4FEB-AEA7-841D5ECD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BC375-F2EC-4887-A46A-5E474C11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17509-DE47-47E8-A5CE-F4EA8F5F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B6D4A-633E-40F6-B6B2-9B6689F7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577958-D9D4-45B6-938C-86234A0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0BC2B-A41E-4308-AF4E-38D1553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07A9-6F56-4233-B817-AF1CCD6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7D669-A415-421C-8520-39E8E984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A8034-66AA-4FEF-A1B9-A8E81170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A2B9A-698B-4450-8B2B-42C47637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3AA4C-4EA4-4B11-9FA0-9062F200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30EB5-2ABF-4903-B206-EC6CD5FA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7572C-546B-4BB7-98AB-4434B29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A9D1D3-8729-4A0A-BD5E-DD8749B0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1BBF-374B-4562-8B79-29081948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056E8-84ED-45B6-896E-2CF53DE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522332-4ACB-4606-868B-38D4821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86A339-51A2-49E7-92E9-293F6520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E6F9A5-C76C-4E14-A8A2-8C6BF7B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FED021-700A-4AE3-87D8-2763356F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2C1B9-D9F8-40CA-85FD-95BB03A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8C43A-62FC-4EE6-BB9A-D6EBDE38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4888E-96CB-4B1C-BF2D-57F28E70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0F252F-686F-44E7-B753-31C78568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8E13D-7EFC-4FFE-B69C-6F65FEA8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9CC48-A9CF-48B9-847C-DC32CB0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13EE27-7CCE-419E-AF1C-F25CC29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F5A0"/>
            </a:gs>
            <a:gs pos="100000">
              <a:srgbClr val="00D9F5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03E3E9-A037-48A6-87F4-062AA4B2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75396-1C84-4D9B-9F30-39442E3D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E0877-0FC1-44B0-9D9F-37B7ED9D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9BEB-3F62-43AF-B85C-9C6F6BC9916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C0241-40D1-495C-88F6-F2389C47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C2AEA-CF13-4B3B-8102-31291D62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D8E-A63A-4606-9BFE-8871E7B35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5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7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mildificadores.herokuapp.com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CO">
            <a:extLst>
              <a:ext uri="{FF2B5EF4-FFF2-40B4-BE49-F238E27FC236}">
                <a16:creationId xmlns:a16="http://schemas.microsoft.com/office/drawing/2014/main" id="{244F18D2-43BD-4DBE-A3AE-7D2706C69786}"/>
              </a:ext>
            </a:extLst>
          </p:cNvPr>
          <p:cNvSpPr txBox="1"/>
          <p:nvPr/>
        </p:nvSpPr>
        <p:spPr>
          <a:xfrm>
            <a:off x="8331408" y="5078606"/>
            <a:ext cx="6298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20"/>
              </a:spcAft>
            </a:pPr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1ºCCO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91B0BEDF-8B35-4FF9-AE8B-9B1DDBD79D43}"/>
              </a:ext>
            </a:extLst>
          </p:cNvPr>
          <p:cNvSpPr txBox="1">
            <a:spLocks/>
          </p:cNvSpPr>
          <p:nvPr/>
        </p:nvSpPr>
        <p:spPr>
          <a:xfrm>
            <a:off x="-2281210" y="4943390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MARCOLINO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4FE0A26-AF8A-46CD-94B3-091C09E7657F}"/>
              </a:ext>
            </a:extLst>
          </p:cNvPr>
          <p:cNvSpPr txBox="1">
            <a:spLocks/>
          </p:cNvSpPr>
          <p:nvPr/>
        </p:nvSpPr>
        <p:spPr>
          <a:xfrm>
            <a:off x="-2281210" y="4332891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DOUGLAS DOURADO</a:t>
            </a:r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17FFF319-2A3B-44B4-BD85-1BEEA7F23E78}"/>
              </a:ext>
            </a:extLst>
          </p:cNvPr>
          <p:cNvSpPr txBox="1">
            <a:spLocks/>
          </p:cNvSpPr>
          <p:nvPr/>
        </p:nvSpPr>
        <p:spPr>
          <a:xfrm>
            <a:off x="-2281210" y="5553889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GABRIEL CURTI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5A273685-3164-4651-B4B4-D4AF629216C1}"/>
              </a:ext>
            </a:extLst>
          </p:cNvPr>
          <p:cNvSpPr txBox="1">
            <a:spLocks/>
          </p:cNvSpPr>
          <p:nvPr/>
        </p:nvSpPr>
        <p:spPr>
          <a:xfrm>
            <a:off x="-2281210" y="6164388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JOSÉ PAULO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79ABBED3-A14D-4A1A-8AD4-AD0824E84F8F}"/>
              </a:ext>
            </a:extLst>
          </p:cNvPr>
          <p:cNvSpPr txBox="1">
            <a:spLocks/>
          </p:cNvSpPr>
          <p:nvPr/>
        </p:nvSpPr>
        <p:spPr>
          <a:xfrm>
            <a:off x="-2281210" y="6774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KAIO BALEEIRO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2F5024E-DE79-4B70-B5C1-6FC82433A9B4}"/>
              </a:ext>
            </a:extLst>
          </p:cNvPr>
          <p:cNvSpPr/>
          <p:nvPr/>
        </p:nvSpPr>
        <p:spPr>
          <a:xfrm>
            <a:off x="0" y="4358378"/>
            <a:ext cx="1925782" cy="3871222"/>
          </a:xfrm>
          <a:prstGeom prst="rect">
            <a:avLst/>
          </a:prstGeom>
          <a:gradFill>
            <a:gsLst>
              <a:gs pos="0">
                <a:srgbClr val="00DAF5"/>
              </a:gs>
              <a:gs pos="100000">
                <a:srgbClr val="00E0F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8635A439-CE1A-47B1-8227-5C08A6548CF0}"/>
              </a:ext>
            </a:extLst>
          </p:cNvPr>
          <p:cNvSpPr txBox="1">
            <a:spLocks/>
          </p:cNvSpPr>
          <p:nvPr/>
        </p:nvSpPr>
        <p:spPr>
          <a:xfrm>
            <a:off x="-2281210" y="7396887"/>
            <a:ext cx="4206992" cy="610499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KALIL BEGO</a:t>
            </a:r>
          </a:p>
        </p:txBody>
      </p:sp>
    </p:spTree>
    <p:extLst>
      <p:ext uri="{BB962C8B-B14F-4D97-AF65-F5344CB8AC3E}">
        <p14:creationId xmlns:p14="http://schemas.microsoft.com/office/powerpoint/2010/main" val="13352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50617E-6 L 0.28754 -4.506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-1.48148E-6 L 0.28754 -1.48148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77778E-6 1.54321E-6 L 0.28754 1.5432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7778E-6 -2.53086E-6 L 0.2883 -2.5308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77778E-6 4.93827E-7 L 0.2883 4.9382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21" grpId="0"/>
      <p:bldP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19761E-9E23-43B0-A48A-8EDD292E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16" y="2278221"/>
            <a:ext cx="83979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34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5E7BED0D-D5E5-4F27-9D1D-E1AD7672C571}"/>
              </a:ext>
            </a:extLst>
          </p:cNvPr>
          <p:cNvSpPr/>
          <p:nvPr/>
        </p:nvSpPr>
        <p:spPr>
          <a:xfrm>
            <a:off x="415649" y="415648"/>
            <a:ext cx="6192969" cy="6192969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19CABF2-5DE3-4736-BC3C-D66E55CCC6F4}"/>
              </a:ext>
            </a:extLst>
          </p:cNvPr>
          <p:cNvSpPr/>
          <p:nvPr/>
        </p:nvSpPr>
        <p:spPr>
          <a:xfrm>
            <a:off x="11830185" y="5429385"/>
            <a:ext cx="2398420" cy="2398420"/>
          </a:xfrm>
          <a:prstGeom prst="ellipse">
            <a:avLst/>
          </a:prstGeom>
          <a:gradFill>
            <a:gsLst>
              <a:gs pos="0">
                <a:srgbClr val="00F5A0"/>
              </a:gs>
              <a:gs pos="100000">
                <a:srgbClr val="00D9F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2723399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</a:t>
            </a:r>
            <a:endParaRPr lang="pt-BR" sz="15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1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7754F0EF-260A-4B61-8D99-D3887D88676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4327128" y="1631087"/>
            <a:ext cx="2039805" cy="994600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3F6296-101C-42F0-B70E-405018F763EE}"/>
              </a:ext>
            </a:extLst>
          </p:cNvPr>
          <p:cNvSpPr/>
          <p:nvPr/>
        </p:nvSpPr>
        <p:spPr>
          <a:xfrm>
            <a:off x="880376" y="-676231"/>
            <a:ext cx="421049" cy="421049"/>
          </a:xfrm>
          <a:prstGeom prst="rect">
            <a:avLst/>
          </a:prstGeom>
          <a:solidFill>
            <a:srgbClr val="00F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A1752C-B94A-4EC5-AB6A-71D7DAA875C9}"/>
              </a:ext>
            </a:extLst>
          </p:cNvPr>
          <p:cNvSpPr/>
          <p:nvPr/>
        </p:nvSpPr>
        <p:spPr>
          <a:xfrm>
            <a:off x="289207" y="-676231"/>
            <a:ext cx="421049" cy="421049"/>
          </a:xfrm>
          <a:prstGeom prst="rect">
            <a:avLst/>
          </a:prstGeom>
          <a:solidFill>
            <a:srgbClr val="00D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592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0286B6-0A87-4BF5-B443-76B57D113B1C}"/>
              </a:ext>
            </a:extLst>
          </p:cNvPr>
          <p:cNvSpPr/>
          <p:nvPr/>
        </p:nvSpPr>
        <p:spPr>
          <a:xfrm>
            <a:off x="0" y="3431777"/>
            <a:ext cx="14630400" cy="4797823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906072 h 5020872"/>
              <a:gd name="connsiteX1" fmla="*/ 14630400 w 14630400"/>
              <a:gd name="connsiteY1" fmla="*/ 906072 h 5020872"/>
              <a:gd name="connsiteX2" fmla="*/ 14630400 w 14630400"/>
              <a:gd name="connsiteY2" fmla="*/ 5020872 h 5020872"/>
              <a:gd name="connsiteX3" fmla="*/ 0 w 14630400"/>
              <a:gd name="connsiteY3" fmla="*/ 5020872 h 5020872"/>
              <a:gd name="connsiteX4" fmla="*/ 0 w 14630400"/>
              <a:gd name="connsiteY4" fmla="*/ 906072 h 5020872"/>
              <a:gd name="connsiteX0" fmla="*/ 0 w 14630400"/>
              <a:gd name="connsiteY0" fmla="*/ 683023 h 4797823"/>
              <a:gd name="connsiteX1" fmla="*/ 14630400 w 14630400"/>
              <a:gd name="connsiteY1" fmla="*/ 683023 h 4797823"/>
              <a:gd name="connsiteX2" fmla="*/ 14630400 w 14630400"/>
              <a:gd name="connsiteY2" fmla="*/ 4797823 h 4797823"/>
              <a:gd name="connsiteX3" fmla="*/ 0 w 14630400"/>
              <a:gd name="connsiteY3" fmla="*/ 4797823 h 4797823"/>
              <a:gd name="connsiteX4" fmla="*/ 0 w 14630400"/>
              <a:gd name="connsiteY4" fmla="*/ 683023 h 479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797823">
                <a:moveTo>
                  <a:pt x="0" y="683023"/>
                </a:moveTo>
                <a:cubicBezTo>
                  <a:pt x="4996722" y="-1355639"/>
                  <a:pt x="9678649" y="1942197"/>
                  <a:pt x="14630400" y="683023"/>
                </a:cubicBezTo>
                <a:lnTo>
                  <a:pt x="14630400" y="4797823"/>
                </a:lnTo>
                <a:lnTo>
                  <a:pt x="0" y="4797823"/>
                </a:lnTo>
                <a:lnTo>
                  <a:pt x="0" y="683023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4688372" y="1809197"/>
            <a:ext cx="1093800" cy="516225"/>
            <a:chOff x="4688372" y="1809197"/>
            <a:chExt cx="1093800" cy="51622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4206992" y="1489113"/>
            <a:ext cx="6741993" cy="1150221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54" y="1719044"/>
            <a:ext cx="7000724" cy="6873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FDE600-1700-42F7-8088-55D2995946F0}"/>
              </a:ext>
            </a:extLst>
          </p:cNvPr>
          <p:cNvSpPr txBox="1"/>
          <p:nvPr/>
        </p:nvSpPr>
        <p:spPr>
          <a:xfrm>
            <a:off x="-20184" y="5648700"/>
            <a:ext cx="1463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5400000" algn="t" rotWithShape="0">
                    <a:prstClr val="black">
                      <a:alpha val="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AGRADECE, OBRIGADO!</a:t>
            </a:r>
          </a:p>
        </p:txBody>
      </p:sp>
    </p:spTree>
    <p:extLst>
      <p:ext uri="{BB962C8B-B14F-4D97-AF65-F5344CB8AC3E}">
        <p14:creationId xmlns:p14="http://schemas.microsoft.com/office/powerpoint/2010/main" val="31641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1.2963E-6 L 0.03157 1.296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60417E-6 2.59259E-6 L -0.09842 -0.0009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7">
            <a:extLst>
              <a:ext uri="{FF2B5EF4-FFF2-40B4-BE49-F238E27FC236}">
                <a16:creationId xmlns:a16="http://schemas.microsoft.com/office/drawing/2014/main" id="{66432812-17D9-48F1-9CEA-88D8E69EEB75}"/>
              </a:ext>
            </a:extLst>
          </p:cNvPr>
          <p:cNvSpPr/>
          <p:nvPr/>
        </p:nvSpPr>
        <p:spPr>
          <a:xfrm>
            <a:off x="6061256" y="3415865"/>
            <a:ext cx="2134477" cy="1464291"/>
          </a:xfrm>
          <a:custGeom>
            <a:avLst/>
            <a:gdLst>
              <a:gd name="connsiteX0" fmla="*/ 0 w 1294739"/>
              <a:gd name="connsiteY0" fmla="*/ 0 h 760934"/>
              <a:gd name="connsiteX1" fmla="*/ 1294739 w 1294739"/>
              <a:gd name="connsiteY1" fmla="*/ 0 h 760934"/>
              <a:gd name="connsiteX2" fmla="*/ 1294739 w 1294739"/>
              <a:gd name="connsiteY2" fmla="*/ 760934 h 760934"/>
              <a:gd name="connsiteX3" fmla="*/ 0 w 1294739"/>
              <a:gd name="connsiteY3" fmla="*/ 760934 h 760934"/>
              <a:gd name="connsiteX4" fmla="*/ 0 w 1294739"/>
              <a:gd name="connsiteY4" fmla="*/ 0 h 760934"/>
              <a:gd name="connsiteX0" fmla="*/ 361244 w 1655983"/>
              <a:gd name="connsiteY0" fmla="*/ 0 h 783512"/>
              <a:gd name="connsiteX1" fmla="*/ 1655983 w 1655983"/>
              <a:gd name="connsiteY1" fmla="*/ 0 h 783512"/>
              <a:gd name="connsiteX2" fmla="*/ 1655983 w 1655983"/>
              <a:gd name="connsiteY2" fmla="*/ 760934 h 783512"/>
              <a:gd name="connsiteX3" fmla="*/ 0 w 1655983"/>
              <a:gd name="connsiteY3" fmla="*/ 783512 h 783512"/>
              <a:gd name="connsiteX4" fmla="*/ 361244 w 1655983"/>
              <a:gd name="connsiteY4" fmla="*/ 0 h 78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983" h="783512">
                <a:moveTo>
                  <a:pt x="361244" y="0"/>
                </a:moveTo>
                <a:lnTo>
                  <a:pt x="1655983" y="0"/>
                </a:lnTo>
                <a:lnTo>
                  <a:pt x="1655983" y="760934"/>
                </a:lnTo>
                <a:lnTo>
                  <a:pt x="0" y="783512"/>
                </a:lnTo>
                <a:lnTo>
                  <a:pt x="36124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404D868-26B8-4FEA-95B7-E5ADB400AF42}"/>
              </a:ext>
            </a:extLst>
          </p:cNvPr>
          <p:cNvGrpSpPr/>
          <p:nvPr/>
        </p:nvGrpSpPr>
        <p:grpSpPr>
          <a:xfrm>
            <a:off x="3523426" y="3774897"/>
            <a:ext cx="1590441" cy="760008"/>
            <a:chOff x="4688372" y="1809197"/>
            <a:chExt cx="1093800" cy="516225"/>
          </a:xfrm>
        </p:grpSpPr>
        <p:sp>
          <p:nvSpPr>
            <p:cNvPr id="13" name="Retângulo: Cantos Arredondados 13">
              <a:extLst>
                <a:ext uri="{FF2B5EF4-FFF2-40B4-BE49-F238E27FC236}">
                  <a16:creationId xmlns:a16="http://schemas.microsoft.com/office/drawing/2014/main" id="{B3ECBD78-08EB-45DC-B6D9-D544CBB33C54}"/>
                </a:ext>
              </a:extLst>
            </p:cNvPr>
            <p:cNvSpPr/>
            <p:nvPr/>
          </p:nvSpPr>
          <p:spPr>
            <a:xfrm>
              <a:off x="5021078" y="1809197"/>
              <a:ext cx="761094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4">
              <a:extLst>
                <a:ext uri="{FF2B5EF4-FFF2-40B4-BE49-F238E27FC236}">
                  <a16:creationId xmlns:a16="http://schemas.microsoft.com/office/drawing/2014/main" id="{F8D3A868-7E70-4FA3-BE87-642020B52D51}"/>
                </a:ext>
              </a:extLst>
            </p:cNvPr>
            <p:cNvSpPr/>
            <p:nvPr/>
          </p:nvSpPr>
          <p:spPr>
            <a:xfrm>
              <a:off x="4688372" y="2027794"/>
              <a:ext cx="1017262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5">
              <a:extLst>
                <a:ext uri="{FF2B5EF4-FFF2-40B4-BE49-F238E27FC236}">
                  <a16:creationId xmlns:a16="http://schemas.microsoft.com/office/drawing/2014/main" id="{D8D7A3B9-218E-44BB-A208-775AA0EA32F6}"/>
                </a:ext>
              </a:extLst>
            </p:cNvPr>
            <p:cNvSpPr/>
            <p:nvPr/>
          </p:nvSpPr>
          <p:spPr>
            <a:xfrm>
              <a:off x="4851449" y="2255531"/>
              <a:ext cx="730435" cy="69891"/>
            </a:xfrm>
            <a:prstGeom prst="roundRect">
              <a:avLst/>
            </a:prstGeom>
            <a:solidFill>
              <a:srgbClr val="00D28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9">
            <a:extLst>
              <a:ext uri="{FF2B5EF4-FFF2-40B4-BE49-F238E27FC236}">
                <a16:creationId xmlns:a16="http://schemas.microsoft.com/office/drawing/2014/main" id="{56CD25E5-BCE0-4B77-803A-C584A8350D00}"/>
              </a:ext>
            </a:extLst>
          </p:cNvPr>
          <p:cNvSpPr/>
          <p:nvPr/>
        </p:nvSpPr>
        <p:spPr>
          <a:xfrm>
            <a:off x="2885151" y="3200400"/>
            <a:ext cx="7054903" cy="1693403"/>
          </a:xfrm>
          <a:custGeom>
            <a:avLst/>
            <a:gdLst>
              <a:gd name="connsiteX0" fmla="*/ 0 w 6264322"/>
              <a:gd name="connsiteY0" fmla="*/ 0 h 1136574"/>
              <a:gd name="connsiteX1" fmla="*/ 6264322 w 6264322"/>
              <a:gd name="connsiteY1" fmla="*/ 0 h 1136574"/>
              <a:gd name="connsiteX2" fmla="*/ 6264322 w 6264322"/>
              <a:gd name="connsiteY2" fmla="*/ 1136574 h 1136574"/>
              <a:gd name="connsiteX3" fmla="*/ 0 w 6264322"/>
              <a:gd name="connsiteY3" fmla="*/ 1136574 h 1136574"/>
              <a:gd name="connsiteX4" fmla="*/ 0 w 6264322"/>
              <a:gd name="connsiteY4" fmla="*/ 0 h 1136574"/>
              <a:gd name="connsiteX0" fmla="*/ 477671 w 6741993"/>
              <a:gd name="connsiteY0" fmla="*/ 0 h 1150221"/>
              <a:gd name="connsiteX1" fmla="*/ 6741993 w 6741993"/>
              <a:gd name="connsiteY1" fmla="*/ 0 h 1150221"/>
              <a:gd name="connsiteX2" fmla="*/ 6741993 w 6741993"/>
              <a:gd name="connsiteY2" fmla="*/ 1136574 h 1150221"/>
              <a:gd name="connsiteX3" fmla="*/ 0 w 6741993"/>
              <a:gd name="connsiteY3" fmla="*/ 1150221 h 1150221"/>
              <a:gd name="connsiteX4" fmla="*/ 477671 w 6741993"/>
              <a:gd name="connsiteY4" fmla="*/ 0 h 115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1993" h="1150221">
                <a:moveTo>
                  <a:pt x="477671" y="0"/>
                </a:moveTo>
                <a:lnTo>
                  <a:pt x="6741993" y="0"/>
                </a:lnTo>
                <a:lnTo>
                  <a:pt x="6741993" y="1136574"/>
                </a:lnTo>
                <a:lnTo>
                  <a:pt x="0" y="1150221"/>
                </a:lnTo>
                <a:lnTo>
                  <a:pt x="4776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DA256C2-02C8-43A1-B19F-D221C987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11" y="3648899"/>
            <a:ext cx="10306756" cy="1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14 -2.53086E-6 L 0.03158 -2.5308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5436 -0.00077 L -0.14464 -0.002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5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3A9F7F45-32D2-4717-AAE5-CC70D4C1CD7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2946640" y="433121"/>
            <a:ext cx="8737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15974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1165661" y="5926776"/>
            <a:ext cx="2774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 recomendado</a:t>
            </a:r>
            <a:endParaRPr lang="pt-BR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11480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5227892" y="5904956"/>
            <a:ext cx="3844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sensores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9829744" y="5892466"/>
            <a:ext cx="3428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Praticantes de exercícios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D4897575-EDAD-4737-91E5-97ADBC2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903" y="4892830"/>
            <a:ext cx="1981200" cy="19812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7CFFCC2-B0A7-4FD5-B952-504A97737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066" y="4893430"/>
            <a:ext cx="1980000" cy="1980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2586EB-EC78-4451-A3E1-15653FBDA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029" y="4893430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5915035" y="103472"/>
            <a:ext cx="2470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816349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97531E-6 L -2.29167E-6 -0.4349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83951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97531E-6 L -2.91667E-6 -0.4324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97531E-6 L -3.54167E-6 -0.430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CE636B9A-54ED-41C9-8419-B3A71758531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869EFE-4552-4A83-A595-CC0E3D7ADBDD}"/>
              </a:ext>
            </a:extLst>
          </p:cNvPr>
          <p:cNvSpPr txBox="1"/>
          <p:nvPr/>
        </p:nvSpPr>
        <p:spPr>
          <a:xfrm>
            <a:off x="997213" y="5926776"/>
            <a:ext cx="3199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Crescimento Exponencial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39D6C4-63B8-45D6-9907-951303B17DA3}"/>
              </a:ext>
            </a:extLst>
          </p:cNvPr>
          <p:cNvSpPr/>
          <p:nvPr/>
        </p:nvSpPr>
        <p:spPr>
          <a:xfrm>
            <a:off x="964168" y="4329660"/>
            <a:ext cx="3236976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23ABF7-DA2F-475A-8E3E-25F2EDC76A61}"/>
              </a:ext>
            </a:extLst>
          </p:cNvPr>
          <p:cNvSpPr txBox="1"/>
          <p:nvPr/>
        </p:nvSpPr>
        <p:spPr>
          <a:xfrm>
            <a:off x="6265466" y="5904956"/>
            <a:ext cx="178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Credibilidade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0BEECA-6114-47AB-8D17-8C1492A08C3E}"/>
              </a:ext>
            </a:extLst>
          </p:cNvPr>
          <p:cNvSpPr/>
          <p:nvPr/>
        </p:nvSpPr>
        <p:spPr>
          <a:xfrm>
            <a:off x="5164767" y="4177260"/>
            <a:ext cx="3907960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C148EB-4691-4F74-A857-4B101ADD1D47}"/>
              </a:ext>
            </a:extLst>
          </p:cNvPr>
          <p:cNvSpPr txBox="1"/>
          <p:nvPr/>
        </p:nvSpPr>
        <p:spPr>
          <a:xfrm>
            <a:off x="10948678" y="5892466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Eficiência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0CD65CD-EE16-45EE-A61A-5D5435CE4832}"/>
              </a:ext>
            </a:extLst>
          </p:cNvPr>
          <p:cNvSpPr/>
          <p:nvPr/>
        </p:nvSpPr>
        <p:spPr>
          <a:xfrm>
            <a:off x="9661689" y="4329660"/>
            <a:ext cx="3788039" cy="267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01687894-A066-473B-B546-9A9CFB5FD2B5}"/>
              </a:ext>
            </a:extLst>
          </p:cNvPr>
          <p:cNvSpPr/>
          <p:nvPr/>
        </p:nvSpPr>
        <p:spPr>
          <a:xfrm>
            <a:off x="0" y="0"/>
            <a:ext cx="14630400" cy="4413742"/>
          </a:xfrm>
          <a:custGeom>
            <a:avLst/>
            <a:gdLst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114800"/>
              <a:gd name="connsiteX1" fmla="*/ 14630400 w 14630400"/>
              <a:gd name="connsiteY1" fmla="*/ 0 h 4114800"/>
              <a:gd name="connsiteX2" fmla="*/ 14630400 w 14630400"/>
              <a:gd name="connsiteY2" fmla="*/ 4114800 h 4114800"/>
              <a:gd name="connsiteX3" fmla="*/ 0 w 14630400"/>
              <a:gd name="connsiteY3" fmla="*/ 4114800 h 4114800"/>
              <a:gd name="connsiteX4" fmla="*/ 0 w 14630400"/>
              <a:gd name="connsiteY4" fmla="*/ 0 h 4114800"/>
              <a:gd name="connsiteX0" fmla="*/ 0 w 14630400"/>
              <a:gd name="connsiteY0" fmla="*/ 0 h 4413742"/>
              <a:gd name="connsiteX1" fmla="*/ 14630400 w 14630400"/>
              <a:gd name="connsiteY1" fmla="*/ 0 h 4413742"/>
              <a:gd name="connsiteX2" fmla="*/ 14630400 w 14630400"/>
              <a:gd name="connsiteY2" fmla="*/ 4114800 h 4413742"/>
              <a:gd name="connsiteX3" fmla="*/ 0 w 14630400"/>
              <a:gd name="connsiteY3" fmla="*/ 4114800 h 4413742"/>
              <a:gd name="connsiteX4" fmla="*/ 0 w 14630400"/>
              <a:gd name="connsiteY4" fmla="*/ 0 h 441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0400" h="4413742">
                <a:moveTo>
                  <a:pt x="0" y="0"/>
                </a:moveTo>
                <a:lnTo>
                  <a:pt x="14630400" y="0"/>
                </a:lnTo>
                <a:lnTo>
                  <a:pt x="14630400" y="4114800"/>
                </a:lnTo>
                <a:cubicBezTo>
                  <a:pt x="9678649" y="5373974"/>
                  <a:pt x="4951750" y="2121108"/>
                  <a:pt x="0" y="411480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F5A0"/>
              </a:gs>
              <a:gs pos="100000">
                <a:srgbClr val="00D9F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A6F080D-E365-4216-B53A-65A6A6472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244" y="5117909"/>
            <a:ext cx="1980000" cy="19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A043F25-FB0E-402E-9DC6-828584DDB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3775" y="5022522"/>
            <a:ext cx="1980000" cy="1980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1BE0708-78C5-4539-A9ED-932A081E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4027" y="4936776"/>
            <a:ext cx="1980000" cy="19800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F3EE0B-7888-42E4-96AE-BA8BC6C1DFCA}"/>
              </a:ext>
            </a:extLst>
          </p:cNvPr>
          <p:cNvSpPr txBox="1"/>
          <p:nvPr/>
        </p:nvSpPr>
        <p:spPr>
          <a:xfrm>
            <a:off x="3125623" y="103472"/>
            <a:ext cx="8379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Melhorias na Governança de TI</a:t>
            </a:r>
          </a:p>
        </p:txBody>
      </p:sp>
    </p:spTree>
    <p:extLst>
      <p:ext uri="{BB962C8B-B14F-4D97-AF65-F5344CB8AC3E}">
        <p14:creationId xmlns:p14="http://schemas.microsoft.com/office/powerpoint/2010/main" val="3623346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222E-7 -1.04938E-6 L -3.47222E-7 -0.462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50617E-6 L -2.29167E-6 -0.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2469E-6 L -3.33333E-6 -0.4481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4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6111E-6 4.01235E-6 L 4.86111E-6 -0.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9306E-6 -3.08642E-7 L -3.99306E-6 -0.4361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4861E-6 -4.50617E-6 L -2.04861E-6 -0.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37394B4-956A-4626-8599-32FABDBE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6844" y="864535"/>
            <a:ext cx="3429771" cy="548987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FC85DF-6C0C-482C-9B20-EEB3D5E8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77" y="781509"/>
            <a:ext cx="3429846" cy="549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BB97CC-E050-460C-85CD-4454842F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73785" y="864414"/>
            <a:ext cx="3429846" cy="54899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4D9059-8E78-498A-BEFE-07163D7C5C51}"/>
              </a:ext>
            </a:extLst>
          </p:cNvPr>
          <p:cNvSpPr txBox="1"/>
          <p:nvPr/>
        </p:nvSpPr>
        <p:spPr>
          <a:xfrm>
            <a:off x="1126844" y="6679222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5156C5-2F44-4E42-92D3-D67B05D7F3DE}"/>
              </a:ext>
            </a:extLst>
          </p:cNvPr>
          <p:cNvSpPr txBox="1"/>
          <p:nvPr/>
        </p:nvSpPr>
        <p:spPr>
          <a:xfrm>
            <a:off x="560035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2E121D-4771-4A97-997C-4BD88240B3D1}"/>
              </a:ext>
            </a:extLst>
          </p:cNvPr>
          <p:cNvSpPr txBox="1"/>
          <p:nvPr/>
        </p:nvSpPr>
        <p:spPr>
          <a:xfrm>
            <a:off x="10073822" y="6649274"/>
            <a:ext cx="34297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00D28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Gerente</a:t>
            </a:r>
          </a:p>
        </p:txBody>
      </p:sp>
    </p:spTree>
    <p:extLst>
      <p:ext uri="{BB962C8B-B14F-4D97-AF65-F5344CB8AC3E}">
        <p14:creationId xmlns:p14="http://schemas.microsoft.com/office/powerpoint/2010/main" val="40698669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E06834C-AFDD-4DD6-8045-6CEE36AFB3CE}"/>
              </a:ext>
            </a:extLst>
          </p:cNvPr>
          <p:cNvSpPr/>
          <p:nvPr/>
        </p:nvSpPr>
        <p:spPr>
          <a:xfrm>
            <a:off x="0" y="-165930"/>
            <a:ext cx="14630400" cy="8395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A6CCFE-ACA1-4E92-9AB5-86BEE0CE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537" y="18796"/>
            <a:ext cx="14221326" cy="79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529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014721-98BF-44A2-A5BC-605A7618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62" y="2224875"/>
            <a:ext cx="939627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94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BDAF5-784B-4F21-9228-1A530B09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96" y="2221066"/>
            <a:ext cx="5387807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4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610460-61EB-432B-B176-8730516AE2A8}"/>
              </a:ext>
            </a:extLst>
          </p:cNvPr>
          <p:cNvSpPr/>
          <p:nvPr/>
        </p:nvSpPr>
        <p:spPr>
          <a:xfrm>
            <a:off x="1446550" y="831953"/>
            <a:ext cx="11737298" cy="65656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6A1F22-2F04-4377-ACD5-DCF07F00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67" y="1950532"/>
            <a:ext cx="8138865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3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58</Words>
  <Application>Microsoft Office PowerPoint</Application>
  <PresentationFormat>Personalizar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Roboto</vt:lpstr>
      <vt:lpstr>Segoe UI</vt:lpstr>
      <vt:lpstr>Wingdings 2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silva</dc:creator>
  <cp:lastModifiedBy>KALIL BEGO ROCHA .</cp:lastModifiedBy>
  <cp:revision>195</cp:revision>
  <dcterms:created xsi:type="dcterms:W3CDTF">2020-05-05T19:08:42Z</dcterms:created>
  <dcterms:modified xsi:type="dcterms:W3CDTF">2020-12-12T03:03:51Z</dcterms:modified>
</cp:coreProperties>
</file>