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2" r:id="rId1"/>
  </p:sldMasterIdLst>
  <p:handoutMasterIdLst>
    <p:handoutMasterId r:id="rId15"/>
  </p:handoutMasterIdLst>
  <p:sldIdLst>
    <p:sldId id="256" r:id="rId2"/>
    <p:sldId id="257" r:id="rId3"/>
    <p:sldId id="284" r:id="rId4"/>
    <p:sldId id="290" r:id="rId5"/>
    <p:sldId id="299" r:id="rId6"/>
    <p:sldId id="308" r:id="rId7"/>
    <p:sldId id="262" r:id="rId8"/>
    <p:sldId id="302" r:id="rId9"/>
    <p:sldId id="303" r:id="rId10"/>
    <p:sldId id="304" r:id="rId11"/>
    <p:sldId id="295" r:id="rId12"/>
    <p:sldId id="298" r:id="rId13"/>
    <p:sldId id="307" r:id="rId1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287"/>
    <a:srgbClr val="00F5A0"/>
    <a:srgbClr val="00D9F5"/>
    <a:srgbClr val="00DAF5"/>
    <a:srgbClr val="00E0F3"/>
    <a:srgbClr val="00DEF4"/>
    <a:srgbClr val="00F1D1"/>
    <a:srgbClr val="00DDF5"/>
    <a:srgbClr val="00E8EA"/>
    <a:srgbClr val="2FDD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69" d="100"/>
          <a:sy n="69" d="100"/>
        </p:scale>
        <p:origin x="494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160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BAEF996-C0BB-427B-9B91-D5165C28F2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1A6DE04-B237-4FB1-AD6E-F33D43EB868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AB2ED-1336-44A6-A234-81CBA8E79B13}" type="datetimeFigureOut">
              <a:rPr lang="pt-BR" smtClean="0"/>
              <a:t>13/12/2020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DED594D-1844-4C49-A64B-5A20A020985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D68EF31-807B-421F-89DD-CB5AE0F6EFB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296CA-5D2E-46A7-BD23-32280526E0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7659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779647-FB94-4493-903C-544D3E42F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346200"/>
            <a:ext cx="10972800" cy="286543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4030A5-C85B-4A63-AC20-1351814A4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322763"/>
            <a:ext cx="10972800" cy="19859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1DCFF6-6E46-4897-8AA4-F7C18EA30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13/12/2020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4EC360-0FBC-45F2-8DEE-FD0CCCB04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DF7905-6363-46E2-80D3-1F6A248A0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4534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BE006E-CF70-4CB6-AC0C-7B1BFC5FB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63" y="549275"/>
            <a:ext cx="4718050" cy="19192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34D05A9-53BA-4DDD-A593-291B5207A0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19825" y="1184275"/>
            <a:ext cx="7407275" cy="58483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66FFBD-02DA-41A5-9E2E-1469043B3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8063" y="2468563"/>
            <a:ext cx="4718050" cy="4573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6556E5-4BA0-460A-8F9B-C2993D591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13/12/2020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BB16899-31DE-457E-ABCD-BE8F7ADAC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A6ADC5-3BF1-4453-A718-9B6D5104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6524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BA9B77-B98C-4CA7-919B-14FF4115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B6B5920-7463-4366-805D-9298868DD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AD16DC-EAB6-46F9-AAA8-01B686BBA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13/12/2020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84E705-8EEE-491B-B81C-E1C28AE03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15668C-E410-44B6-A94B-2F3233CE1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7159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ACAC641-7952-40BD-914F-6358EFA0A4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469563" y="438150"/>
            <a:ext cx="3154362" cy="697388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9C6CEAC-E44B-4C2C-8B1D-43C4C3949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75" y="438150"/>
            <a:ext cx="9310688" cy="697388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51EDAA-ADD6-460D-984F-D2FB72A97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13/12/2020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B5CDF0-C618-4387-A5F1-5C4026FA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E9AAE0-9305-474D-A706-61D8E066A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9669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30595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rallax - Pass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6">
            <a:extLst>
              <a:ext uri="{FF2B5EF4-FFF2-40B4-BE49-F238E27FC236}">
                <a16:creationId xmlns:a16="http://schemas.microsoft.com/office/drawing/2014/main" id="{040B733A-5C95-4338-9BFE-0E23978D8B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4630400" cy="82296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60">
                <a:latin typeface="Century Gothic" panose="020B0502020202020204" pitchFamily="34" charset="0"/>
              </a:defRPr>
            </a:lvl1pPr>
          </a:lstStyle>
          <a:p>
            <a:endParaRPr lang="pt-BR"/>
          </a:p>
        </p:txBody>
      </p:sp>
      <p:sp>
        <p:nvSpPr>
          <p:cNvPr id="8" name="Espaço Reservado para Imagem 6">
            <a:extLst>
              <a:ext uri="{FF2B5EF4-FFF2-40B4-BE49-F238E27FC236}">
                <a16:creationId xmlns:a16="http://schemas.microsoft.com/office/drawing/2014/main" id="{3DB281C9-F35E-4F6A-A36B-C8F45670386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00400" y="0"/>
            <a:ext cx="8229602" cy="8229600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2160">
                <a:latin typeface="Century Gothic" panose="020B0502020202020204" pitchFamily="34" charset="0"/>
              </a:defRPr>
            </a:lvl1pPr>
          </a:lstStyle>
          <a:p>
            <a:endParaRPr lang="pt-BR"/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DD81A2A5-2685-429D-92DE-966022CE51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61105" y="1060704"/>
            <a:ext cx="6108194" cy="6108192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2160">
                <a:latin typeface="Century Gothic" panose="020B0502020202020204" pitchFamily="34" charset="0"/>
              </a:defRPr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7071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rallax - Pass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6">
            <a:extLst>
              <a:ext uri="{FF2B5EF4-FFF2-40B4-BE49-F238E27FC236}">
                <a16:creationId xmlns:a16="http://schemas.microsoft.com/office/drawing/2014/main" id="{040B733A-5C95-4338-9BFE-0E23978D8B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4630400" cy="82296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60">
                <a:latin typeface="Century Gothic" panose="020B0502020202020204" pitchFamily="34" charset="0"/>
              </a:defRPr>
            </a:lvl1pPr>
          </a:lstStyle>
          <a:p>
            <a:endParaRPr lang="pt-BR"/>
          </a:p>
        </p:txBody>
      </p:sp>
      <p:sp>
        <p:nvSpPr>
          <p:cNvPr id="8" name="Espaço Reservado para Imagem 6">
            <a:extLst>
              <a:ext uri="{FF2B5EF4-FFF2-40B4-BE49-F238E27FC236}">
                <a16:creationId xmlns:a16="http://schemas.microsoft.com/office/drawing/2014/main" id="{3DB281C9-F35E-4F6A-A36B-C8F45670386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28800" y="-1371600"/>
            <a:ext cx="10972802" cy="10972800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2160">
                <a:latin typeface="Century Gothic" panose="020B0502020202020204" pitchFamily="34" charset="0"/>
              </a:defRPr>
            </a:lvl1pPr>
          </a:lstStyle>
          <a:p>
            <a:endParaRPr lang="pt-BR"/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DD81A2A5-2685-429D-92DE-966022CE51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03904" y="603503"/>
            <a:ext cx="7022596" cy="7022594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2160">
                <a:latin typeface="Century Gothic" panose="020B0502020202020204" pitchFamily="34" charset="0"/>
              </a:defRPr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833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C09C7E-BD93-4B6A-A00E-0AC34D004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B50246-D321-479E-A74B-04C69B6D6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07DACC-4F1A-43C6-BBC9-926AA23E3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13/12/2020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675E74-538C-4ED6-84DA-1B54B4520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34A354-143C-485D-90A5-85726C113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3968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7A9B40-BBA0-4ECC-8E0B-445A5B2F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CEEF698-0FEC-4023-BC6D-FC38AE1BD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13/12/2020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60BD7A5-D49E-4990-B2C2-7ACBC8930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E0E6DE-9ACF-4D21-A7D7-136D3B10E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1084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CBEE18-D6F9-471A-8AA1-3E2FD4A96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538" y="2051050"/>
            <a:ext cx="12619037" cy="34242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FCB605-01D8-4706-B78A-A63C9302F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538" y="5507038"/>
            <a:ext cx="12619037" cy="18002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F3A123-0A00-4BB0-94F5-405C529CE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13/12/2020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370163-4686-465A-BCD9-6F22F91C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2693A4-5B83-453A-AB9D-093C824DF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0275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0E30C-1DD8-4FEB-AEA7-841D5ECD3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8BC375-F2EC-4887-A46A-5E474C11C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6475" y="2190750"/>
            <a:ext cx="6232525" cy="52212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DE17509-DE47-47E8-A5CE-F4EA8F5F2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91400" y="2190750"/>
            <a:ext cx="6232525" cy="52212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EEB6D4A-633E-40F6-B6B2-9B6689F79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13/12/2020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577958-D9D4-45B6-938C-86234A0E6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4C0BC2B-A41E-4308-AF4E-38D1553D8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6946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3E07A9-6F56-4233-B817-AF1CCD62C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63" y="438150"/>
            <a:ext cx="12619037" cy="159067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17D669-A415-421C-8520-39E8E984A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8063" y="2017713"/>
            <a:ext cx="6189662" cy="989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5A8034-66AA-4FEF-A1B9-A8E811701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8063" y="3006725"/>
            <a:ext cx="6189662" cy="44211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A5A2B9A-698B-4450-8B2B-42C47637A4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7275" y="2017713"/>
            <a:ext cx="6219825" cy="989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A53AA4C-4EA4-4B11-9FA0-9062F200B0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7275" y="3006725"/>
            <a:ext cx="6219825" cy="44211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BC30EB5-2ABF-4903-B206-EC6CD5FA5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13/12/2020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D07572C-546B-4BB7-98AB-4434B29EA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5A9D1D3-8729-4A0A-BD5E-DD8749B03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78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221BBF-374B-4562-8B79-29081948C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D056E8-84ED-45B6-896E-2CF53DE39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13/12/2020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2522332-4ACB-4606-868B-38D482144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D86A339-51A2-49E7-92E9-293F65208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57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BE6F9A5-C76C-4E14-A8A2-8C6BF7BA7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13/12/2020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9FED021-700A-4AE3-87D8-2763356F1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972C1B9-D9F8-40CA-85FD-95BB03A30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3862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58C43A-62FC-4EE6-BB9A-D6EBDE386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63" y="549275"/>
            <a:ext cx="4718050" cy="19192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44888E-96CB-4B1C-BF2D-57F28E700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5" y="1184275"/>
            <a:ext cx="7407275" cy="58483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90F252F-686F-44E7-B753-31C785681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8063" y="2468563"/>
            <a:ext cx="4718050" cy="4573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28E13D-7EFC-4FFE-B69C-6F65FEA8B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13/12/2020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79CC48-A9CF-48B9-847C-DC32CB0A6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13EE27-7CCE-419E-AF1C-F25CC290F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413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0F5A0"/>
            </a:gs>
            <a:gs pos="100000">
              <a:srgbClr val="00D9F5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F03E3E9-A037-48A6-87F4-062AA4B23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475" y="438150"/>
            <a:ext cx="12617450" cy="1590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375396-1C84-4D9B-9F30-39442E3DE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6475" y="2190750"/>
            <a:ext cx="12617450" cy="522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3E0877-0FC1-44B0-9D9F-37B7ED9DB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6475" y="7627938"/>
            <a:ext cx="329088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39BEB-3F62-43AF-B85C-9C6F6BC99164}" type="datetimeFigureOut">
              <a:rPr lang="pt-BR" smtClean="0"/>
              <a:t>13/12/2020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4C0241-40D1-495C-88F6-F2389C470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638" y="7627938"/>
            <a:ext cx="4937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4C2AEA-CF13-4B3B-8102-31291D620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33038" y="7627938"/>
            <a:ext cx="329088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1454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25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7" r:id="rId14"/>
    <p:sldLayoutId id="2147483728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humildificadores.herokuapp.com/index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7754F0EF-260A-4B61-8D99-D3887D886767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66432812-17D9-48F1-9CEA-88D8E69EEB75}"/>
              </a:ext>
            </a:extLst>
          </p:cNvPr>
          <p:cNvSpPr/>
          <p:nvPr/>
        </p:nvSpPr>
        <p:spPr>
          <a:xfrm>
            <a:off x="4327128" y="1631087"/>
            <a:ext cx="2039805" cy="994600"/>
          </a:xfrm>
          <a:custGeom>
            <a:avLst/>
            <a:gdLst>
              <a:gd name="connsiteX0" fmla="*/ 0 w 1294739"/>
              <a:gd name="connsiteY0" fmla="*/ 0 h 760934"/>
              <a:gd name="connsiteX1" fmla="*/ 1294739 w 1294739"/>
              <a:gd name="connsiteY1" fmla="*/ 0 h 760934"/>
              <a:gd name="connsiteX2" fmla="*/ 1294739 w 1294739"/>
              <a:gd name="connsiteY2" fmla="*/ 760934 h 760934"/>
              <a:gd name="connsiteX3" fmla="*/ 0 w 1294739"/>
              <a:gd name="connsiteY3" fmla="*/ 760934 h 760934"/>
              <a:gd name="connsiteX4" fmla="*/ 0 w 1294739"/>
              <a:gd name="connsiteY4" fmla="*/ 0 h 760934"/>
              <a:gd name="connsiteX0" fmla="*/ 361244 w 1655983"/>
              <a:gd name="connsiteY0" fmla="*/ 0 h 783512"/>
              <a:gd name="connsiteX1" fmla="*/ 1655983 w 1655983"/>
              <a:gd name="connsiteY1" fmla="*/ 0 h 783512"/>
              <a:gd name="connsiteX2" fmla="*/ 1655983 w 1655983"/>
              <a:gd name="connsiteY2" fmla="*/ 760934 h 783512"/>
              <a:gd name="connsiteX3" fmla="*/ 0 w 1655983"/>
              <a:gd name="connsiteY3" fmla="*/ 783512 h 783512"/>
              <a:gd name="connsiteX4" fmla="*/ 361244 w 1655983"/>
              <a:gd name="connsiteY4" fmla="*/ 0 h 78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5983" h="783512">
                <a:moveTo>
                  <a:pt x="361244" y="0"/>
                </a:moveTo>
                <a:lnTo>
                  <a:pt x="1655983" y="0"/>
                </a:lnTo>
                <a:lnTo>
                  <a:pt x="1655983" y="760934"/>
                </a:lnTo>
                <a:lnTo>
                  <a:pt x="0" y="783512"/>
                </a:lnTo>
                <a:lnTo>
                  <a:pt x="361244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A3F6296-101C-42F0-B70E-405018F763EE}"/>
              </a:ext>
            </a:extLst>
          </p:cNvPr>
          <p:cNvSpPr/>
          <p:nvPr/>
        </p:nvSpPr>
        <p:spPr>
          <a:xfrm>
            <a:off x="880376" y="-676231"/>
            <a:ext cx="421049" cy="421049"/>
          </a:xfrm>
          <a:prstGeom prst="rect">
            <a:avLst/>
          </a:prstGeom>
          <a:solidFill>
            <a:srgbClr val="00F5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592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A1752C-B94A-4EC5-AB6A-71D7DAA875C9}"/>
              </a:ext>
            </a:extLst>
          </p:cNvPr>
          <p:cNvSpPr/>
          <p:nvPr/>
        </p:nvSpPr>
        <p:spPr>
          <a:xfrm>
            <a:off x="289207" y="-676231"/>
            <a:ext cx="421049" cy="421049"/>
          </a:xfrm>
          <a:prstGeom prst="rect">
            <a:avLst/>
          </a:prstGeom>
          <a:solidFill>
            <a:srgbClr val="00D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592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1B0286B6-0A87-4BF5-B443-76B57D113B1C}"/>
              </a:ext>
            </a:extLst>
          </p:cNvPr>
          <p:cNvSpPr/>
          <p:nvPr/>
        </p:nvSpPr>
        <p:spPr>
          <a:xfrm>
            <a:off x="0" y="3431777"/>
            <a:ext cx="14630400" cy="4797823"/>
          </a:xfrm>
          <a:custGeom>
            <a:avLst/>
            <a:gdLst>
              <a:gd name="connsiteX0" fmla="*/ 0 w 14630400"/>
              <a:gd name="connsiteY0" fmla="*/ 0 h 4114800"/>
              <a:gd name="connsiteX1" fmla="*/ 14630400 w 14630400"/>
              <a:gd name="connsiteY1" fmla="*/ 0 h 4114800"/>
              <a:gd name="connsiteX2" fmla="*/ 14630400 w 14630400"/>
              <a:gd name="connsiteY2" fmla="*/ 4114800 h 4114800"/>
              <a:gd name="connsiteX3" fmla="*/ 0 w 14630400"/>
              <a:gd name="connsiteY3" fmla="*/ 4114800 h 4114800"/>
              <a:gd name="connsiteX0" fmla="*/ 0 w 14630400"/>
              <a:gd name="connsiteY0" fmla="*/ 906072 h 5020872"/>
              <a:gd name="connsiteX1" fmla="*/ 14630400 w 14630400"/>
              <a:gd name="connsiteY1" fmla="*/ 906072 h 5020872"/>
              <a:gd name="connsiteX2" fmla="*/ 14630400 w 14630400"/>
              <a:gd name="connsiteY2" fmla="*/ 5020872 h 5020872"/>
              <a:gd name="connsiteX3" fmla="*/ 0 w 14630400"/>
              <a:gd name="connsiteY3" fmla="*/ 5020872 h 5020872"/>
              <a:gd name="connsiteX4" fmla="*/ 0 w 14630400"/>
              <a:gd name="connsiteY4" fmla="*/ 906072 h 5020872"/>
              <a:gd name="connsiteX0" fmla="*/ 0 w 14630400"/>
              <a:gd name="connsiteY0" fmla="*/ 683023 h 4797823"/>
              <a:gd name="connsiteX1" fmla="*/ 14630400 w 14630400"/>
              <a:gd name="connsiteY1" fmla="*/ 683023 h 4797823"/>
              <a:gd name="connsiteX2" fmla="*/ 14630400 w 14630400"/>
              <a:gd name="connsiteY2" fmla="*/ 4797823 h 4797823"/>
              <a:gd name="connsiteX3" fmla="*/ 0 w 14630400"/>
              <a:gd name="connsiteY3" fmla="*/ 4797823 h 4797823"/>
              <a:gd name="connsiteX4" fmla="*/ 0 w 14630400"/>
              <a:gd name="connsiteY4" fmla="*/ 683023 h 4797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30400" h="4797823">
                <a:moveTo>
                  <a:pt x="0" y="683023"/>
                </a:moveTo>
                <a:cubicBezTo>
                  <a:pt x="4996722" y="-1355639"/>
                  <a:pt x="9678649" y="1942197"/>
                  <a:pt x="14630400" y="683023"/>
                </a:cubicBezTo>
                <a:lnTo>
                  <a:pt x="14630400" y="4797823"/>
                </a:lnTo>
                <a:lnTo>
                  <a:pt x="0" y="4797823"/>
                </a:lnTo>
                <a:lnTo>
                  <a:pt x="0" y="683023"/>
                </a:lnTo>
                <a:close/>
              </a:path>
            </a:pathLst>
          </a:custGeom>
          <a:gradFill flip="none" rotWithShape="1">
            <a:gsLst>
              <a:gs pos="0">
                <a:srgbClr val="00F5A0"/>
              </a:gs>
              <a:gs pos="100000">
                <a:srgbClr val="00D9F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4" name="CCO">
            <a:extLst>
              <a:ext uri="{FF2B5EF4-FFF2-40B4-BE49-F238E27FC236}">
                <a16:creationId xmlns:a16="http://schemas.microsoft.com/office/drawing/2014/main" id="{244F18D2-43BD-4DBE-A3AE-7D2706C69786}"/>
              </a:ext>
            </a:extLst>
          </p:cNvPr>
          <p:cNvSpPr txBox="1"/>
          <p:nvPr/>
        </p:nvSpPr>
        <p:spPr>
          <a:xfrm>
            <a:off x="8331408" y="5078606"/>
            <a:ext cx="629899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720"/>
              </a:spcAft>
            </a:pPr>
            <a:r>
              <a:rPr lang="pt-BR" sz="15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1ºCCO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5404D868-26B8-4FEA-95B7-E5ADB400AF42}"/>
              </a:ext>
            </a:extLst>
          </p:cNvPr>
          <p:cNvGrpSpPr/>
          <p:nvPr/>
        </p:nvGrpSpPr>
        <p:grpSpPr>
          <a:xfrm>
            <a:off x="4688372" y="1809197"/>
            <a:ext cx="1093800" cy="516225"/>
            <a:chOff x="4688372" y="1809197"/>
            <a:chExt cx="1093800" cy="516225"/>
          </a:xfrm>
        </p:grpSpPr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B3ECBD78-08EB-45DC-B6D9-D544CBB33C54}"/>
                </a:ext>
              </a:extLst>
            </p:cNvPr>
            <p:cNvSpPr/>
            <p:nvPr/>
          </p:nvSpPr>
          <p:spPr>
            <a:xfrm>
              <a:off x="5021078" y="1809197"/>
              <a:ext cx="761094" cy="69891"/>
            </a:xfrm>
            <a:prstGeom prst="roundRect">
              <a:avLst/>
            </a:prstGeom>
            <a:solidFill>
              <a:srgbClr val="00D287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F8D3A868-7E70-4FA3-BE87-642020B52D51}"/>
                </a:ext>
              </a:extLst>
            </p:cNvPr>
            <p:cNvSpPr/>
            <p:nvPr/>
          </p:nvSpPr>
          <p:spPr>
            <a:xfrm>
              <a:off x="4688372" y="2027794"/>
              <a:ext cx="1017262" cy="69891"/>
            </a:xfrm>
            <a:prstGeom prst="roundRect">
              <a:avLst/>
            </a:prstGeom>
            <a:solidFill>
              <a:srgbClr val="00D287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D8D7A3B9-218E-44BB-A208-775AA0EA32F6}"/>
                </a:ext>
              </a:extLst>
            </p:cNvPr>
            <p:cNvSpPr/>
            <p:nvPr/>
          </p:nvSpPr>
          <p:spPr>
            <a:xfrm>
              <a:off x="4851449" y="2255531"/>
              <a:ext cx="730435" cy="69891"/>
            </a:xfrm>
            <a:prstGeom prst="roundRect">
              <a:avLst/>
            </a:prstGeom>
            <a:solidFill>
              <a:srgbClr val="00D287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56CD25E5-BCE0-4B77-803A-C584A8350D00}"/>
              </a:ext>
            </a:extLst>
          </p:cNvPr>
          <p:cNvSpPr/>
          <p:nvPr/>
        </p:nvSpPr>
        <p:spPr>
          <a:xfrm>
            <a:off x="4206992" y="1489113"/>
            <a:ext cx="6741993" cy="1150221"/>
          </a:xfrm>
          <a:custGeom>
            <a:avLst/>
            <a:gdLst>
              <a:gd name="connsiteX0" fmla="*/ 0 w 6264322"/>
              <a:gd name="connsiteY0" fmla="*/ 0 h 1136574"/>
              <a:gd name="connsiteX1" fmla="*/ 6264322 w 6264322"/>
              <a:gd name="connsiteY1" fmla="*/ 0 h 1136574"/>
              <a:gd name="connsiteX2" fmla="*/ 6264322 w 6264322"/>
              <a:gd name="connsiteY2" fmla="*/ 1136574 h 1136574"/>
              <a:gd name="connsiteX3" fmla="*/ 0 w 6264322"/>
              <a:gd name="connsiteY3" fmla="*/ 1136574 h 1136574"/>
              <a:gd name="connsiteX4" fmla="*/ 0 w 6264322"/>
              <a:gd name="connsiteY4" fmla="*/ 0 h 1136574"/>
              <a:gd name="connsiteX0" fmla="*/ 477671 w 6741993"/>
              <a:gd name="connsiteY0" fmla="*/ 0 h 1150221"/>
              <a:gd name="connsiteX1" fmla="*/ 6741993 w 6741993"/>
              <a:gd name="connsiteY1" fmla="*/ 0 h 1150221"/>
              <a:gd name="connsiteX2" fmla="*/ 6741993 w 6741993"/>
              <a:gd name="connsiteY2" fmla="*/ 1136574 h 1150221"/>
              <a:gd name="connsiteX3" fmla="*/ 0 w 6741993"/>
              <a:gd name="connsiteY3" fmla="*/ 1150221 h 1150221"/>
              <a:gd name="connsiteX4" fmla="*/ 477671 w 6741993"/>
              <a:gd name="connsiteY4" fmla="*/ 0 h 1150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41993" h="1150221">
                <a:moveTo>
                  <a:pt x="477671" y="0"/>
                </a:moveTo>
                <a:lnTo>
                  <a:pt x="6741993" y="0"/>
                </a:lnTo>
                <a:lnTo>
                  <a:pt x="6741993" y="1136574"/>
                </a:lnTo>
                <a:lnTo>
                  <a:pt x="0" y="1150221"/>
                </a:lnTo>
                <a:lnTo>
                  <a:pt x="4776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4DA256C2-02C8-43A1-B19F-D221C9872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654" y="1719044"/>
            <a:ext cx="7000724" cy="687390"/>
          </a:xfrm>
          <a:prstGeom prst="rect">
            <a:avLst/>
          </a:prstGeom>
        </p:spPr>
      </p:pic>
      <p:sp>
        <p:nvSpPr>
          <p:cNvPr id="26" name="Subtítulo 2">
            <a:extLst>
              <a:ext uri="{FF2B5EF4-FFF2-40B4-BE49-F238E27FC236}">
                <a16:creationId xmlns:a16="http://schemas.microsoft.com/office/drawing/2014/main" id="{91B0BEDF-8B35-4FF9-AE8B-9B1DDBD79D43}"/>
              </a:ext>
            </a:extLst>
          </p:cNvPr>
          <p:cNvSpPr txBox="1">
            <a:spLocks/>
          </p:cNvSpPr>
          <p:nvPr/>
        </p:nvSpPr>
        <p:spPr>
          <a:xfrm>
            <a:off x="-2281210" y="4943390"/>
            <a:ext cx="4206992" cy="610499"/>
          </a:xfrm>
          <a:prstGeom prst="rect">
            <a:avLst/>
          </a:prstGeom>
        </p:spPr>
        <p:txBody>
          <a:bodyPr vert="horz" lIns="109728" tIns="54864" rIns="109728" bIns="54864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000" b="1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GABRIEL MARCOLINO</a:t>
            </a:r>
          </a:p>
        </p:txBody>
      </p:sp>
      <p:sp>
        <p:nvSpPr>
          <p:cNvPr id="27" name="Subtítulo 2">
            <a:extLst>
              <a:ext uri="{FF2B5EF4-FFF2-40B4-BE49-F238E27FC236}">
                <a16:creationId xmlns:a16="http://schemas.microsoft.com/office/drawing/2014/main" id="{94FE0A26-AF8A-46CD-94B3-091C09E7657F}"/>
              </a:ext>
            </a:extLst>
          </p:cNvPr>
          <p:cNvSpPr txBox="1">
            <a:spLocks/>
          </p:cNvSpPr>
          <p:nvPr/>
        </p:nvSpPr>
        <p:spPr>
          <a:xfrm>
            <a:off x="-2281210" y="4332891"/>
            <a:ext cx="4206992" cy="610499"/>
          </a:xfrm>
          <a:prstGeom prst="rect">
            <a:avLst/>
          </a:prstGeom>
        </p:spPr>
        <p:txBody>
          <a:bodyPr vert="horz" lIns="109728" tIns="54864" rIns="109728" bIns="54864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000" b="1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DOUGLAS DOURADO</a:t>
            </a:r>
          </a:p>
        </p:txBody>
      </p:sp>
      <p:sp>
        <p:nvSpPr>
          <p:cNvPr id="28" name="Subtítulo 2">
            <a:extLst>
              <a:ext uri="{FF2B5EF4-FFF2-40B4-BE49-F238E27FC236}">
                <a16:creationId xmlns:a16="http://schemas.microsoft.com/office/drawing/2014/main" id="{17FFF319-2A3B-44B4-BD85-1BEEA7F23E78}"/>
              </a:ext>
            </a:extLst>
          </p:cNvPr>
          <p:cNvSpPr txBox="1">
            <a:spLocks/>
          </p:cNvSpPr>
          <p:nvPr/>
        </p:nvSpPr>
        <p:spPr>
          <a:xfrm>
            <a:off x="-2281210" y="5553889"/>
            <a:ext cx="4206992" cy="610499"/>
          </a:xfrm>
          <a:prstGeom prst="rect">
            <a:avLst/>
          </a:prstGeom>
        </p:spPr>
        <p:txBody>
          <a:bodyPr vert="horz" lIns="109728" tIns="54864" rIns="109728" bIns="54864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000" b="1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GABRIEL CURTI</a:t>
            </a:r>
          </a:p>
        </p:txBody>
      </p:sp>
      <p:sp>
        <p:nvSpPr>
          <p:cNvPr id="29" name="Subtítulo 2">
            <a:extLst>
              <a:ext uri="{FF2B5EF4-FFF2-40B4-BE49-F238E27FC236}">
                <a16:creationId xmlns:a16="http://schemas.microsoft.com/office/drawing/2014/main" id="{5A273685-3164-4651-B4B4-D4AF629216C1}"/>
              </a:ext>
            </a:extLst>
          </p:cNvPr>
          <p:cNvSpPr txBox="1">
            <a:spLocks/>
          </p:cNvSpPr>
          <p:nvPr/>
        </p:nvSpPr>
        <p:spPr>
          <a:xfrm>
            <a:off x="-2281210" y="6164388"/>
            <a:ext cx="4206992" cy="610499"/>
          </a:xfrm>
          <a:prstGeom prst="rect">
            <a:avLst/>
          </a:prstGeom>
        </p:spPr>
        <p:txBody>
          <a:bodyPr vert="horz" lIns="109728" tIns="54864" rIns="109728" bIns="54864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000" b="1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JOSÉ PAULO</a:t>
            </a:r>
          </a:p>
        </p:txBody>
      </p:sp>
      <p:sp>
        <p:nvSpPr>
          <p:cNvPr id="30" name="Subtítulo 2">
            <a:extLst>
              <a:ext uri="{FF2B5EF4-FFF2-40B4-BE49-F238E27FC236}">
                <a16:creationId xmlns:a16="http://schemas.microsoft.com/office/drawing/2014/main" id="{79ABBED3-A14D-4A1A-8AD4-AD0824E84F8F}"/>
              </a:ext>
            </a:extLst>
          </p:cNvPr>
          <p:cNvSpPr txBox="1">
            <a:spLocks/>
          </p:cNvSpPr>
          <p:nvPr/>
        </p:nvSpPr>
        <p:spPr>
          <a:xfrm>
            <a:off x="-2281210" y="6774887"/>
            <a:ext cx="4206992" cy="610499"/>
          </a:xfrm>
          <a:prstGeom prst="rect">
            <a:avLst/>
          </a:prstGeom>
        </p:spPr>
        <p:txBody>
          <a:bodyPr vert="horz" lIns="109728" tIns="54864" rIns="109728" bIns="54864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000" b="1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KAIO BALEEIRO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82F5024E-DE79-4B70-B5C1-6FC82433A9B4}"/>
              </a:ext>
            </a:extLst>
          </p:cNvPr>
          <p:cNvSpPr/>
          <p:nvPr/>
        </p:nvSpPr>
        <p:spPr>
          <a:xfrm>
            <a:off x="0" y="4358378"/>
            <a:ext cx="1925782" cy="3871222"/>
          </a:xfrm>
          <a:prstGeom prst="rect">
            <a:avLst/>
          </a:prstGeom>
          <a:gradFill>
            <a:gsLst>
              <a:gs pos="0">
                <a:srgbClr val="00DAF5"/>
              </a:gs>
              <a:gs pos="100000">
                <a:srgbClr val="00E0F3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8635A439-CE1A-47B1-8227-5C08A6548CF0}"/>
              </a:ext>
            </a:extLst>
          </p:cNvPr>
          <p:cNvSpPr txBox="1">
            <a:spLocks/>
          </p:cNvSpPr>
          <p:nvPr/>
        </p:nvSpPr>
        <p:spPr>
          <a:xfrm>
            <a:off x="-2281210" y="7396887"/>
            <a:ext cx="4206992" cy="610499"/>
          </a:xfrm>
          <a:prstGeom prst="rect">
            <a:avLst/>
          </a:prstGeom>
        </p:spPr>
        <p:txBody>
          <a:bodyPr vert="horz" lIns="109728" tIns="54864" rIns="109728" bIns="54864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000" b="1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KALIL BEGO</a:t>
            </a:r>
          </a:p>
        </p:txBody>
      </p:sp>
    </p:spTree>
    <p:extLst>
      <p:ext uri="{BB962C8B-B14F-4D97-AF65-F5344CB8AC3E}">
        <p14:creationId xmlns:p14="http://schemas.microsoft.com/office/powerpoint/2010/main" val="1335221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214 1.2963E-6 L 0.03157 1.2963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8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2.60417E-6 2.59259E-6 L -0.09842 -0.00097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26" y="-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50617E-6 L 0.28754 -4.506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7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9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77778E-6 -1.48148E-6 L 0.28754 -1.48148E-6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7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9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2.77778E-6 1.54321E-6 L 0.28754 1.54321E-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7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9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3" presetClass="path" presetSubtype="0" decel="5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2.77778E-6 -2.53086E-6 L 0.2883 -2.53086E-6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10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9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3" presetClass="path" presetSubtype="0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2.77778E-6 4.93827E-7 L 0.2883 4.93827E-7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10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9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3" presetClass="path" presetSubtype="0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2.77778E-6 4.93827E-7 L 0.2883 4.93827E-7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10" y="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9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21" grpId="0"/>
      <p:bldP spid="21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9C610460-61EB-432B-B176-8730516AE2A8}"/>
              </a:ext>
            </a:extLst>
          </p:cNvPr>
          <p:cNvSpPr/>
          <p:nvPr/>
        </p:nvSpPr>
        <p:spPr>
          <a:xfrm>
            <a:off x="1446550" y="831953"/>
            <a:ext cx="11737298" cy="656569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635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B19761E-9E23-43B0-A48A-8EDD292E2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216" y="2278221"/>
            <a:ext cx="8397968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0346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lipse 21">
            <a:extLst>
              <a:ext uri="{FF2B5EF4-FFF2-40B4-BE49-F238E27FC236}">
                <a16:creationId xmlns:a16="http://schemas.microsoft.com/office/drawing/2014/main" id="{5E7BED0D-D5E5-4F27-9D1D-E1AD7672C571}"/>
              </a:ext>
            </a:extLst>
          </p:cNvPr>
          <p:cNvSpPr/>
          <p:nvPr/>
        </p:nvSpPr>
        <p:spPr>
          <a:xfrm>
            <a:off x="415649" y="415648"/>
            <a:ext cx="6192969" cy="6192969"/>
          </a:xfrm>
          <a:prstGeom prst="ellipse">
            <a:avLst/>
          </a:prstGeom>
          <a:gradFill>
            <a:gsLst>
              <a:gs pos="0">
                <a:srgbClr val="00F5A0"/>
              </a:gs>
              <a:gs pos="100000">
                <a:srgbClr val="00D9F5">
                  <a:alpha val="0"/>
                </a:srgb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319CABF2-5DE3-4736-BC3C-D66E55CCC6F4}"/>
              </a:ext>
            </a:extLst>
          </p:cNvPr>
          <p:cNvSpPr/>
          <p:nvPr/>
        </p:nvSpPr>
        <p:spPr>
          <a:xfrm>
            <a:off x="11830185" y="5429385"/>
            <a:ext cx="2398420" cy="2398420"/>
          </a:xfrm>
          <a:prstGeom prst="ellipse">
            <a:avLst/>
          </a:prstGeom>
          <a:gradFill>
            <a:gsLst>
              <a:gs pos="0">
                <a:srgbClr val="00F5A0"/>
              </a:gs>
              <a:gs pos="100000">
                <a:srgbClr val="00D9F5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FF3EE0B-7888-42E4-96AE-BA8BC6C1DFCA}"/>
              </a:ext>
            </a:extLst>
          </p:cNvPr>
          <p:cNvSpPr txBox="1"/>
          <p:nvPr/>
        </p:nvSpPr>
        <p:spPr>
          <a:xfrm>
            <a:off x="2946640" y="2723399"/>
            <a:ext cx="873712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Site</a:t>
            </a:r>
            <a:endParaRPr lang="pt-BR" sz="15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513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7754F0EF-260A-4B61-8D99-D3887D886767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66432812-17D9-48F1-9CEA-88D8E69EEB75}"/>
              </a:ext>
            </a:extLst>
          </p:cNvPr>
          <p:cNvSpPr/>
          <p:nvPr/>
        </p:nvSpPr>
        <p:spPr>
          <a:xfrm>
            <a:off x="4327128" y="1631087"/>
            <a:ext cx="2039805" cy="994600"/>
          </a:xfrm>
          <a:custGeom>
            <a:avLst/>
            <a:gdLst>
              <a:gd name="connsiteX0" fmla="*/ 0 w 1294739"/>
              <a:gd name="connsiteY0" fmla="*/ 0 h 760934"/>
              <a:gd name="connsiteX1" fmla="*/ 1294739 w 1294739"/>
              <a:gd name="connsiteY1" fmla="*/ 0 h 760934"/>
              <a:gd name="connsiteX2" fmla="*/ 1294739 w 1294739"/>
              <a:gd name="connsiteY2" fmla="*/ 760934 h 760934"/>
              <a:gd name="connsiteX3" fmla="*/ 0 w 1294739"/>
              <a:gd name="connsiteY3" fmla="*/ 760934 h 760934"/>
              <a:gd name="connsiteX4" fmla="*/ 0 w 1294739"/>
              <a:gd name="connsiteY4" fmla="*/ 0 h 760934"/>
              <a:gd name="connsiteX0" fmla="*/ 361244 w 1655983"/>
              <a:gd name="connsiteY0" fmla="*/ 0 h 783512"/>
              <a:gd name="connsiteX1" fmla="*/ 1655983 w 1655983"/>
              <a:gd name="connsiteY1" fmla="*/ 0 h 783512"/>
              <a:gd name="connsiteX2" fmla="*/ 1655983 w 1655983"/>
              <a:gd name="connsiteY2" fmla="*/ 760934 h 783512"/>
              <a:gd name="connsiteX3" fmla="*/ 0 w 1655983"/>
              <a:gd name="connsiteY3" fmla="*/ 783512 h 783512"/>
              <a:gd name="connsiteX4" fmla="*/ 361244 w 1655983"/>
              <a:gd name="connsiteY4" fmla="*/ 0 h 78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5983" h="783512">
                <a:moveTo>
                  <a:pt x="361244" y="0"/>
                </a:moveTo>
                <a:lnTo>
                  <a:pt x="1655983" y="0"/>
                </a:lnTo>
                <a:lnTo>
                  <a:pt x="1655983" y="760934"/>
                </a:lnTo>
                <a:lnTo>
                  <a:pt x="0" y="783512"/>
                </a:lnTo>
                <a:lnTo>
                  <a:pt x="361244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A3F6296-101C-42F0-B70E-405018F763EE}"/>
              </a:ext>
            </a:extLst>
          </p:cNvPr>
          <p:cNvSpPr/>
          <p:nvPr/>
        </p:nvSpPr>
        <p:spPr>
          <a:xfrm>
            <a:off x="880376" y="-676231"/>
            <a:ext cx="421049" cy="421049"/>
          </a:xfrm>
          <a:prstGeom prst="rect">
            <a:avLst/>
          </a:prstGeom>
          <a:solidFill>
            <a:srgbClr val="00F5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592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A1752C-B94A-4EC5-AB6A-71D7DAA875C9}"/>
              </a:ext>
            </a:extLst>
          </p:cNvPr>
          <p:cNvSpPr/>
          <p:nvPr/>
        </p:nvSpPr>
        <p:spPr>
          <a:xfrm>
            <a:off x="289207" y="-676231"/>
            <a:ext cx="421049" cy="421049"/>
          </a:xfrm>
          <a:prstGeom prst="rect">
            <a:avLst/>
          </a:prstGeom>
          <a:solidFill>
            <a:srgbClr val="00D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592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1B0286B6-0A87-4BF5-B443-76B57D113B1C}"/>
              </a:ext>
            </a:extLst>
          </p:cNvPr>
          <p:cNvSpPr/>
          <p:nvPr/>
        </p:nvSpPr>
        <p:spPr>
          <a:xfrm>
            <a:off x="0" y="3431777"/>
            <a:ext cx="14630400" cy="4797823"/>
          </a:xfrm>
          <a:custGeom>
            <a:avLst/>
            <a:gdLst>
              <a:gd name="connsiteX0" fmla="*/ 0 w 14630400"/>
              <a:gd name="connsiteY0" fmla="*/ 0 h 4114800"/>
              <a:gd name="connsiteX1" fmla="*/ 14630400 w 14630400"/>
              <a:gd name="connsiteY1" fmla="*/ 0 h 4114800"/>
              <a:gd name="connsiteX2" fmla="*/ 14630400 w 14630400"/>
              <a:gd name="connsiteY2" fmla="*/ 4114800 h 4114800"/>
              <a:gd name="connsiteX3" fmla="*/ 0 w 14630400"/>
              <a:gd name="connsiteY3" fmla="*/ 4114800 h 4114800"/>
              <a:gd name="connsiteX0" fmla="*/ 0 w 14630400"/>
              <a:gd name="connsiteY0" fmla="*/ 906072 h 5020872"/>
              <a:gd name="connsiteX1" fmla="*/ 14630400 w 14630400"/>
              <a:gd name="connsiteY1" fmla="*/ 906072 h 5020872"/>
              <a:gd name="connsiteX2" fmla="*/ 14630400 w 14630400"/>
              <a:gd name="connsiteY2" fmla="*/ 5020872 h 5020872"/>
              <a:gd name="connsiteX3" fmla="*/ 0 w 14630400"/>
              <a:gd name="connsiteY3" fmla="*/ 5020872 h 5020872"/>
              <a:gd name="connsiteX4" fmla="*/ 0 w 14630400"/>
              <a:gd name="connsiteY4" fmla="*/ 906072 h 5020872"/>
              <a:gd name="connsiteX0" fmla="*/ 0 w 14630400"/>
              <a:gd name="connsiteY0" fmla="*/ 683023 h 4797823"/>
              <a:gd name="connsiteX1" fmla="*/ 14630400 w 14630400"/>
              <a:gd name="connsiteY1" fmla="*/ 683023 h 4797823"/>
              <a:gd name="connsiteX2" fmla="*/ 14630400 w 14630400"/>
              <a:gd name="connsiteY2" fmla="*/ 4797823 h 4797823"/>
              <a:gd name="connsiteX3" fmla="*/ 0 w 14630400"/>
              <a:gd name="connsiteY3" fmla="*/ 4797823 h 4797823"/>
              <a:gd name="connsiteX4" fmla="*/ 0 w 14630400"/>
              <a:gd name="connsiteY4" fmla="*/ 683023 h 4797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30400" h="4797823">
                <a:moveTo>
                  <a:pt x="0" y="683023"/>
                </a:moveTo>
                <a:cubicBezTo>
                  <a:pt x="4996722" y="-1355639"/>
                  <a:pt x="9678649" y="1942197"/>
                  <a:pt x="14630400" y="683023"/>
                </a:cubicBezTo>
                <a:lnTo>
                  <a:pt x="14630400" y="4797823"/>
                </a:lnTo>
                <a:lnTo>
                  <a:pt x="0" y="4797823"/>
                </a:lnTo>
                <a:lnTo>
                  <a:pt x="0" y="683023"/>
                </a:lnTo>
                <a:close/>
              </a:path>
            </a:pathLst>
          </a:custGeom>
          <a:gradFill flip="none" rotWithShape="1">
            <a:gsLst>
              <a:gs pos="0">
                <a:srgbClr val="00F5A0"/>
              </a:gs>
              <a:gs pos="100000">
                <a:srgbClr val="00D9F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5404D868-26B8-4FEA-95B7-E5ADB400AF42}"/>
              </a:ext>
            </a:extLst>
          </p:cNvPr>
          <p:cNvGrpSpPr/>
          <p:nvPr/>
        </p:nvGrpSpPr>
        <p:grpSpPr>
          <a:xfrm>
            <a:off x="4688372" y="1809197"/>
            <a:ext cx="1093800" cy="516225"/>
            <a:chOff x="4688372" y="1809197"/>
            <a:chExt cx="1093800" cy="516225"/>
          </a:xfrm>
        </p:grpSpPr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B3ECBD78-08EB-45DC-B6D9-D544CBB33C54}"/>
                </a:ext>
              </a:extLst>
            </p:cNvPr>
            <p:cNvSpPr/>
            <p:nvPr/>
          </p:nvSpPr>
          <p:spPr>
            <a:xfrm>
              <a:off x="5021078" y="1809197"/>
              <a:ext cx="761094" cy="69891"/>
            </a:xfrm>
            <a:prstGeom prst="roundRect">
              <a:avLst/>
            </a:prstGeom>
            <a:solidFill>
              <a:srgbClr val="00D287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F8D3A868-7E70-4FA3-BE87-642020B52D51}"/>
                </a:ext>
              </a:extLst>
            </p:cNvPr>
            <p:cNvSpPr/>
            <p:nvPr/>
          </p:nvSpPr>
          <p:spPr>
            <a:xfrm>
              <a:off x="4688372" y="2027794"/>
              <a:ext cx="1017262" cy="69891"/>
            </a:xfrm>
            <a:prstGeom prst="roundRect">
              <a:avLst/>
            </a:prstGeom>
            <a:solidFill>
              <a:srgbClr val="00D287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D8D7A3B9-218E-44BB-A208-775AA0EA32F6}"/>
                </a:ext>
              </a:extLst>
            </p:cNvPr>
            <p:cNvSpPr/>
            <p:nvPr/>
          </p:nvSpPr>
          <p:spPr>
            <a:xfrm>
              <a:off x="4851449" y="2255531"/>
              <a:ext cx="730435" cy="69891"/>
            </a:xfrm>
            <a:prstGeom prst="roundRect">
              <a:avLst/>
            </a:prstGeom>
            <a:solidFill>
              <a:srgbClr val="00D287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56CD25E5-BCE0-4B77-803A-C584A8350D00}"/>
              </a:ext>
            </a:extLst>
          </p:cNvPr>
          <p:cNvSpPr/>
          <p:nvPr/>
        </p:nvSpPr>
        <p:spPr>
          <a:xfrm>
            <a:off x="4206992" y="1489113"/>
            <a:ext cx="6741993" cy="1150221"/>
          </a:xfrm>
          <a:custGeom>
            <a:avLst/>
            <a:gdLst>
              <a:gd name="connsiteX0" fmla="*/ 0 w 6264322"/>
              <a:gd name="connsiteY0" fmla="*/ 0 h 1136574"/>
              <a:gd name="connsiteX1" fmla="*/ 6264322 w 6264322"/>
              <a:gd name="connsiteY1" fmla="*/ 0 h 1136574"/>
              <a:gd name="connsiteX2" fmla="*/ 6264322 w 6264322"/>
              <a:gd name="connsiteY2" fmla="*/ 1136574 h 1136574"/>
              <a:gd name="connsiteX3" fmla="*/ 0 w 6264322"/>
              <a:gd name="connsiteY3" fmla="*/ 1136574 h 1136574"/>
              <a:gd name="connsiteX4" fmla="*/ 0 w 6264322"/>
              <a:gd name="connsiteY4" fmla="*/ 0 h 1136574"/>
              <a:gd name="connsiteX0" fmla="*/ 477671 w 6741993"/>
              <a:gd name="connsiteY0" fmla="*/ 0 h 1150221"/>
              <a:gd name="connsiteX1" fmla="*/ 6741993 w 6741993"/>
              <a:gd name="connsiteY1" fmla="*/ 0 h 1150221"/>
              <a:gd name="connsiteX2" fmla="*/ 6741993 w 6741993"/>
              <a:gd name="connsiteY2" fmla="*/ 1136574 h 1150221"/>
              <a:gd name="connsiteX3" fmla="*/ 0 w 6741993"/>
              <a:gd name="connsiteY3" fmla="*/ 1150221 h 1150221"/>
              <a:gd name="connsiteX4" fmla="*/ 477671 w 6741993"/>
              <a:gd name="connsiteY4" fmla="*/ 0 h 1150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41993" h="1150221">
                <a:moveTo>
                  <a:pt x="477671" y="0"/>
                </a:moveTo>
                <a:lnTo>
                  <a:pt x="6741993" y="0"/>
                </a:lnTo>
                <a:lnTo>
                  <a:pt x="6741993" y="1136574"/>
                </a:lnTo>
                <a:lnTo>
                  <a:pt x="0" y="1150221"/>
                </a:lnTo>
                <a:lnTo>
                  <a:pt x="4776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4DA256C2-02C8-43A1-B19F-D221C9872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654" y="1719044"/>
            <a:ext cx="7000724" cy="68739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7FDE600-1700-42F7-8088-55D2995946F0}"/>
              </a:ext>
            </a:extLst>
          </p:cNvPr>
          <p:cNvSpPr txBox="1"/>
          <p:nvPr/>
        </p:nvSpPr>
        <p:spPr>
          <a:xfrm>
            <a:off x="-20184" y="5648700"/>
            <a:ext cx="14630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effectLst>
                  <a:outerShdw blurRad="127000" dist="38100" dir="5400000" algn="t" rotWithShape="0">
                    <a:prstClr val="black">
                      <a:alpha val="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AGRADECE, OBRIGADO!</a:t>
            </a:r>
          </a:p>
        </p:txBody>
      </p:sp>
    </p:spTree>
    <p:extLst>
      <p:ext uri="{BB962C8B-B14F-4D97-AF65-F5344CB8AC3E}">
        <p14:creationId xmlns:p14="http://schemas.microsoft.com/office/powerpoint/2010/main" val="3164122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214 1.2963E-6 L 0.03157 1.2963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8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2.60417E-6 2.59259E-6 L -0.09842 -0.00097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26" y="-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7">
            <a:extLst>
              <a:ext uri="{FF2B5EF4-FFF2-40B4-BE49-F238E27FC236}">
                <a16:creationId xmlns:a16="http://schemas.microsoft.com/office/drawing/2014/main" id="{66432812-17D9-48F1-9CEA-88D8E69EEB75}"/>
              </a:ext>
            </a:extLst>
          </p:cNvPr>
          <p:cNvSpPr/>
          <p:nvPr/>
        </p:nvSpPr>
        <p:spPr>
          <a:xfrm>
            <a:off x="6061256" y="3415865"/>
            <a:ext cx="2134477" cy="1464291"/>
          </a:xfrm>
          <a:custGeom>
            <a:avLst/>
            <a:gdLst>
              <a:gd name="connsiteX0" fmla="*/ 0 w 1294739"/>
              <a:gd name="connsiteY0" fmla="*/ 0 h 760934"/>
              <a:gd name="connsiteX1" fmla="*/ 1294739 w 1294739"/>
              <a:gd name="connsiteY1" fmla="*/ 0 h 760934"/>
              <a:gd name="connsiteX2" fmla="*/ 1294739 w 1294739"/>
              <a:gd name="connsiteY2" fmla="*/ 760934 h 760934"/>
              <a:gd name="connsiteX3" fmla="*/ 0 w 1294739"/>
              <a:gd name="connsiteY3" fmla="*/ 760934 h 760934"/>
              <a:gd name="connsiteX4" fmla="*/ 0 w 1294739"/>
              <a:gd name="connsiteY4" fmla="*/ 0 h 760934"/>
              <a:gd name="connsiteX0" fmla="*/ 361244 w 1655983"/>
              <a:gd name="connsiteY0" fmla="*/ 0 h 783512"/>
              <a:gd name="connsiteX1" fmla="*/ 1655983 w 1655983"/>
              <a:gd name="connsiteY1" fmla="*/ 0 h 783512"/>
              <a:gd name="connsiteX2" fmla="*/ 1655983 w 1655983"/>
              <a:gd name="connsiteY2" fmla="*/ 760934 h 783512"/>
              <a:gd name="connsiteX3" fmla="*/ 0 w 1655983"/>
              <a:gd name="connsiteY3" fmla="*/ 783512 h 783512"/>
              <a:gd name="connsiteX4" fmla="*/ 361244 w 1655983"/>
              <a:gd name="connsiteY4" fmla="*/ 0 h 78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5983" h="783512">
                <a:moveTo>
                  <a:pt x="361244" y="0"/>
                </a:moveTo>
                <a:lnTo>
                  <a:pt x="1655983" y="0"/>
                </a:lnTo>
                <a:lnTo>
                  <a:pt x="1655983" y="760934"/>
                </a:lnTo>
                <a:lnTo>
                  <a:pt x="0" y="783512"/>
                </a:lnTo>
                <a:lnTo>
                  <a:pt x="361244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404D868-26B8-4FEA-95B7-E5ADB400AF42}"/>
              </a:ext>
            </a:extLst>
          </p:cNvPr>
          <p:cNvGrpSpPr/>
          <p:nvPr/>
        </p:nvGrpSpPr>
        <p:grpSpPr>
          <a:xfrm>
            <a:off x="3523426" y="3774897"/>
            <a:ext cx="1590441" cy="760008"/>
            <a:chOff x="4688372" y="1809197"/>
            <a:chExt cx="1093800" cy="516225"/>
          </a:xfrm>
        </p:grpSpPr>
        <p:sp>
          <p:nvSpPr>
            <p:cNvPr id="13" name="Retângulo: Cantos Arredondados 13">
              <a:extLst>
                <a:ext uri="{FF2B5EF4-FFF2-40B4-BE49-F238E27FC236}">
                  <a16:creationId xmlns:a16="http://schemas.microsoft.com/office/drawing/2014/main" id="{B3ECBD78-08EB-45DC-B6D9-D544CBB33C54}"/>
                </a:ext>
              </a:extLst>
            </p:cNvPr>
            <p:cNvSpPr/>
            <p:nvPr/>
          </p:nvSpPr>
          <p:spPr>
            <a:xfrm>
              <a:off x="5021078" y="1809197"/>
              <a:ext cx="761094" cy="69891"/>
            </a:xfrm>
            <a:prstGeom prst="roundRect">
              <a:avLst/>
            </a:prstGeom>
            <a:solidFill>
              <a:srgbClr val="00D287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: Cantos Arredondados 14">
              <a:extLst>
                <a:ext uri="{FF2B5EF4-FFF2-40B4-BE49-F238E27FC236}">
                  <a16:creationId xmlns:a16="http://schemas.microsoft.com/office/drawing/2014/main" id="{F8D3A868-7E70-4FA3-BE87-642020B52D51}"/>
                </a:ext>
              </a:extLst>
            </p:cNvPr>
            <p:cNvSpPr/>
            <p:nvPr/>
          </p:nvSpPr>
          <p:spPr>
            <a:xfrm>
              <a:off x="4688372" y="2027794"/>
              <a:ext cx="1017262" cy="69891"/>
            </a:xfrm>
            <a:prstGeom prst="roundRect">
              <a:avLst/>
            </a:prstGeom>
            <a:solidFill>
              <a:srgbClr val="00D287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: Cantos Arredondados 15">
              <a:extLst>
                <a:ext uri="{FF2B5EF4-FFF2-40B4-BE49-F238E27FC236}">
                  <a16:creationId xmlns:a16="http://schemas.microsoft.com/office/drawing/2014/main" id="{D8D7A3B9-218E-44BB-A208-775AA0EA32F6}"/>
                </a:ext>
              </a:extLst>
            </p:cNvPr>
            <p:cNvSpPr/>
            <p:nvPr/>
          </p:nvSpPr>
          <p:spPr>
            <a:xfrm>
              <a:off x="4851449" y="2255531"/>
              <a:ext cx="730435" cy="69891"/>
            </a:xfrm>
            <a:prstGeom prst="roundRect">
              <a:avLst/>
            </a:prstGeom>
            <a:solidFill>
              <a:srgbClr val="00D287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Retângulo 19">
            <a:extLst>
              <a:ext uri="{FF2B5EF4-FFF2-40B4-BE49-F238E27FC236}">
                <a16:creationId xmlns:a16="http://schemas.microsoft.com/office/drawing/2014/main" id="{56CD25E5-BCE0-4B77-803A-C584A8350D00}"/>
              </a:ext>
            </a:extLst>
          </p:cNvPr>
          <p:cNvSpPr/>
          <p:nvPr/>
        </p:nvSpPr>
        <p:spPr>
          <a:xfrm>
            <a:off x="2885151" y="3200400"/>
            <a:ext cx="7054903" cy="1693403"/>
          </a:xfrm>
          <a:custGeom>
            <a:avLst/>
            <a:gdLst>
              <a:gd name="connsiteX0" fmla="*/ 0 w 6264322"/>
              <a:gd name="connsiteY0" fmla="*/ 0 h 1136574"/>
              <a:gd name="connsiteX1" fmla="*/ 6264322 w 6264322"/>
              <a:gd name="connsiteY1" fmla="*/ 0 h 1136574"/>
              <a:gd name="connsiteX2" fmla="*/ 6264322 w 6264322"/>
              <a:gd name="connsiteY2" fmla="*/ 1136574 h 1136574"/>
              <a:gd name="connsiteX3" fmla="*/ 0 w 6264322"/>
              <a:gd name="connsiteY3" fmla="*/ 1136574 h 1136574"/>
              <a:gd name="connsiteX4" fmla="*/ 0 w 6264322"/>
              <a:gd name="connsiteY4" fmla="*/ 0 h 1136574"/>
              <a:gd name="connsiteX0" fmla="*/ 477671 w 6741993"/>
              <a:gd name="connsiteY0" fmla="*/ 0 h 1150221"/>
              <a:gd name="connsiteX1" fmla="*/ 6741993 w 6741993"/>
              <a:gd name="connsiteY1" fmla="*/ 0 h 1150221"/>
              <a:gd name="connsiteX2" fmla="*/ 6741993 w 6741993"/>
              <a:gd name="connsiteY2" fmla="*/ 1136574 h 1150221"/>
              <a:gd name="connsiteX3" fmla="*/ 0 w 6741993"/>
              <a:gd name="connsiteY3" fmla="*/ 1150221 h 1150221"/>
              <a:gd name="connsiteX4" fmla="*/ 477671 w 6741993"/>
              <a:gd name="connsiteY4" fmla="*/ 0 h 1150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41993" h="1150221">
                <a:moveTo>
                  <a:pt x="477671" y="0"/>
                </a:moveTo>
                <a:lnTo>
                  <a:pt x="6741993" y="0"/>
                </a:lnTo>
                <a:lnTo>
                  <a:pt x="6741993" y="1136574"/>
                </a:lnTo>
                <a:lnTo>
                  <a:pt x="0" y="1150221"/>
                </a:lnTo>
                <a:lnTo>
                  <a:pt x="4776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4DA256C2-02C8-43A1-B19F-D221C9872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411" y="3648899"/>
            <a:ext cx="10306756" cy="101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46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214 -2.53086E-6 L 0.03158 -2.53086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8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0.05436 -0.00077 L -0.14464 -0.0027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50" y="-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3A9F7F45-32D2-4717-AAE5-CC70D4C1CD7E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6869EFE-4552-4A83-A595-CC0E3D7ADBDD}"/>
              </a:ext>
            </a:extLst>
          </p:cNvPr>
          <p:cNvSpPr txBox="1"/>
          <p:nvPr/>
        </p:nvSpPr>
        <p:spPr>
          <a:xfrm>
            <a:off x="1165661" y="5926776"/>
            <a:ext cx="2774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b="1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Local recomendado</a:t>
            </a:r>
            <a:endParaRPr lang="pt-BR" sz="2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439D6C4-63B8-45D6-9907-951303B17DA3}"/>
              </a:ext>
            </a:extLst>
          </p:cNvPr>
          <p:cNvSpPr/>
          <p:nvPr/>
        </p:nvSpPr>
        <p:spPr>
          <a:xfrm>
            <a:off x="964168" y="4114800"/>
            <a:ext cx="3236976" cy="2672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F23ABF7-DA2F-475A-8E3E-25F2EDC76A61}"/>
              </a:ext>
            </a:extLst>
          </p:cNvPr>
          <p:cNvSpPr txBox="1"/>
          <p:nvPr/>
        </p:nvSpPr>
        <p:spPr>
          <a:xfrm>
            <a:off x="5227892" y="5904956"/>
            <a:ext cx="38448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Implementação de sensores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860BEECA-6114-47AB-8D17-8C1492A08C3E}"/>
              </a:ext>
            </a:extLst>
          </p:cNvPr>
          <p:cNvSpPr/>
          <p:nvPr/>
        </p:nvSpPr>
        <p:spPr>
          <a:xfrm>
            <a:off x="5164767" y="4177260"/>
            <a:ext cx="3788039" cy="2672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7C148EB-4691-4F74-A857-4B101ADD1D47}"/>
              </a:ext>
            </a:extLst>
          </p:cNvPr>
          <p:cNvSpPr txBox="1"/>
          <p:nvPr/>
        </p:nvSpPr>
        <p:spPr>
          <a:xfrm>
            <a:off x="9829744" y="5892466"/>
            <a:ext cx="34285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Praticantes de exercícios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0CD65CD-EE16-45EE-A61A-5D5435CE4832}"/>
              </a:ext>
            </a:extLst>
          </p:cNvPr>
          <p:cNvSpPr/>
          <p:nvPr/>
        </p:nvSpPr>
        <p:spPr>
          <a:xfrm>
            <a:off x="9661689" y="4329660"/>
            <a:ext cx="3788039" cy="2672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01687894-A066-473B-B546-9A9CFB5FD2B5}"/>
              </a:ext>
            </a:extLst>
          </p:cNvPr>
          <p:cNvSpPr/>
          <p:nvPr/>
        </p:nvSpPr>
        <p:spPr>
          <a:xfrm>
            <a:off x="0" y="0"/>
            <a:ext cx="14630400" cy="4413742"/>
          </a:xfrm>
          <a:custGeom>
            <a:avLst/>
            <a:gdLst>
              <a:gd name="connsiteX0" fmla="*/ 0 w 14630400"/>
              <a:gd name="connsiteY0" fmla="*/ 0 h 4114800"/>
              <a:gd name="connsiteX1" fmla="*/ 14630400 w 14630400"/>
              <a:gd name="connsiteY1" fmla="*/ 0 h 4114800"/>
              <a:gd name="connsiteX2" fmla="*/ 14630400 w 14630400"/>
              <a:gd name="connsiteY2" fmla="*/ 4114800 h 4114800"/>
              <a:gd name="connsiteX3" fmla="*/ 0 w 14630400"/>
              <a:gd name="connsiteY3" fmla="*/ 4114800 h 4114800"/>
              <a:gd name="connsiteX0" fmla="*/ 0 w 14630400"/>
              <a:gd name="connsiteY0" fmla="*/ 0 h 4114800"/>
              <a:gd name="connsiteX1" fmla="*/ 14630400 w 14630400"/>
              <a:gd name="connsiteY1" fmla="*/ 0 h 4114800"/>
              <a:gd name="connsiteX2" fmla="*/ 14630400 w 14630400"/>
              <a:gd name="connsiteY2" fmla="*/ 4114800 h 4114800"/>
              <a:gd name="connsiteX3" fmla="*/ 0 w 14630400"/>
              <a:gd name="connsiteY3" fmla="*/ 4114800 h 4114800"/>
              <a:gd name="connsiteX4" fmla="*/ 0 w 14630400"/>
              <a:gd name="connsiteY4" fmla="*/ 0 h 4114800"/>
              <a:gd name="connsiteX0" fmla="*/ 0 w 14630400"/>
              <a:gd name="connsiteY0" fmla="*/ 0 h 4114800"/>
              <a:gd name="connsiteX1" fmla="*/ 14630400 w 14630400"/>
              <a:gd name="connsiteY1" fmla="*/ 0 h 4114800"/>
              <a:gd name="connsiteX2" fmla="*/ 14630400 w 14630400"/>
              <a:gd name="connsiteY2" fmla="*/ 4114800 h 4114800"/>
              <a:gd name="connsiteX3" fmla="*/ 0 w 14630400"/>
              <a:gd name="connsiteY3" fmla="*/ 4114800 h 4114800"/>
              <a:gd name="connsiteX4" fmla="*/ 0 w 14630400"/>
              <a:gd name="connsiteY4" fmla="*/ 0 h 4114800"/>
              <a:gd name="connsiteX0" fmla="*/ 0 w 14630400"/>
              <a:gd name="connsiteY0" fmla="*/ 0 h 4413742"/>
              <a:gd name="connsiteX1" fmla="*/ 14630400 w 14630400"/>
              <a:gd name="connsiteY1" fmla="*/ 0 h 4413742"/>
              <a:gd name="connsiteX2" fmla="*/ 14630400 w 14630400"/>
              <a:gd name="connsiteY2" fmla="*/ 4114800 h 4413742"/>
              <a:gd name="connsiteX3" fmla="*/ 0 w 14630400"/>
              <a:gd name="connsiteY3" fmla="*/ 4114800 h 4413742"/>
              <a:gd name="connsiteX4" fmla="*/ 0 w 14630400"/>
              <a:gd name="connsiteY4" fmla="*/ 0 h 441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30400" h="4413742">
                <a:moveTo>
                  <a:pt x="0" y="0"/>
                </a:moveTo>
                <a:lnTo>
                  <a:pt x="14630400" y="0"/>
                </a:lnTo>
                <a:lnTo>
                  <a:pt x="14630400" y="4114800"/>
                </a:lnTo>
                <a:cubicBezTo>
                  <a:pt x="9678649" y="5373974"/>
                  <a:pt x="4951750" y="2121108"/>
                  <a:pt x="0" y="411480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F5A0"/>
              </a:gs>
              <a:gs pos="100000">
                <a:srgbClr val="00D9F5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D4897575-EDAD-4737-91E5-97ADBC22F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9903" y="4892830"/>
            <a:ext cx="1981200" cy="1981200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A7CFFCC2-B0A7-4FD5-B952-504A977372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78066" y="4893430"/>
            <a:ext cx="1980000" cy="1980000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6B2586EB-EC78-4451-A3E1-15653FBDA5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65029" y="4893430"/>
            <a:ext cx="1980000" cy="1980000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3FF3EE0B-7888-42E4-96AE-BA8BC6C1DFCA}"/>
              </a:ext>
            </a:extLst>
          </p:cNvPr>
          <p:cNvSpPr txBox="1"/>
          <p:nvPr/>
        </p:nvSpPr>
        <p:spPr>
          <a:xfrm>
            <a:off x="2946640" y="433121"/>
            <a:ext cx="873712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 que é?</a:t>
            </a:r>
          </a:p>
        </p:txBody>
      </p:sp>
    </p:spTree>
    <p:extLst>
      <p:ext uri="{BB962C8B-B14F-4D97-AF65-F5344CB8AC3E}">
        <p14:creationId xmlns:p14="http://schemas.microsoft.com/office/powerpoint/2010/main" val="3159741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CE636B9A-54ED-41C9-8419-B3A717585316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6869EFE-4552-4A83-A595-CC0E3D7ADBDD}"/>
              </a:ext>
            </a:extLst>
          </p:cNvPr>
          <p:cNvSpPr txBox="1"/>
          <p:nvPr/>
        </p:nvSpPr>
        <p:spPr>
          <a:xfrm>
            <a:off x="1165661" y="5926776"/>
            <a:ext cx="2774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b="1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Local recomendado</a:t>
            </a:r>
            <a:endParaRPr lang="pt-BR" sz="2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439D6C4-63B8-45D6-9907-951303B17DA3}"/>
              </a:ext>
            </a:extLst>
          </p:cNvPr>
          <p:cNvSpPr/>
          <p:nvPr/>
        </p:nvSpPr>
        <p:spPr>
          <a:xfrm>
            <a:off x="964168" y="4114800"/>
            <a:ext cx="3236976" cy="2672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F23ABF7-DA2F-475A-8E3E-25F2EDC76A61}"/>
              </a:ext>
            </a:extLst>
          </p:cNvPr>
          <p:cNvSpPr txBox="1"/>
          <p:nvPr/>
        </p:nvSpPr>
        <p:spPr>
          <a:xfrm>
            <a:off x="5227892" y="5904956"/>
            <a:ext cx="38448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Implementação de sensores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860BEECA-6114-47AB-8D17-8C1492A08C3E}"/>
              </a:ext>
            </a:extLst>
          </p:cNvPr>
          <p:cNvSpPr/>
          <p:nvPr/>
        </p:nvSpPr>
        <p:spPr>
          <a:xfrm>
            <a:off x="5164767" y="4177260"/>
            <a:ext cx="3907960" cy="2672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7C148EB-4691-4F74-A857-4B101ADD1D47}"/>
              </a:ext>
            </a:extLst>
          </p:cNvPr>
          <p:cNvSpPr txBox="1"/>
          <p:nvPr/>
        </p:nvSpPr>
        <p:spPr>
          <a:xfrm>
            <a:off x="9829744" y="5892466"/>
            <a:ext cx="34285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Praticantes de exercícios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0CD65CD-EE16-45EE-A61A-5D5435CE4832}"/>
              </a:ext>
            </a:extLst>
          </p:cNvPr>
          <p:cNvSpPr/>
          <p:nvPr/>
        </p:nvSpPr>
        <p:spPr>
          <a:xfrm>
            <a:off x="9661689" y="4329660"/>
            <a:ext cx="3788039" cy="2672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01687894-A066-473B-B546-9A9CFB5FD2B5}"/>
              </a:ext>
            </a:extLst>
          </p:cNvPr>
          <p:cNvSpPr/>
          <p:nvPr/>
        </p:nvSpPr>
        <p:spPr>
          <a:xfrm>
            <a:off x="0" y="0"/>
            <a:ext cx="14630400" cy="4413742"/>
          </a:xfrm>
          <a:custGeom>
            <a:avLst/>
            <a:gdLst>
              <a:gd name="connsiteX0" fmla="*/ 0 w 14630400"/>
              <a:gd name="connsiteY0" fmla="*/ 0 h 4114800"/>
              <a:gd name="connsiteX1" fmla="*/ 14630400 w 14630400"/>
              <a:gd name="connsiteY1" fmla="*/ 0 h 4114800"/>
              <a:gd name="connsiteX2" fmla="*/ 14630400 w 14630400"/>
              <a:gd name="connsiteY2" fmla="*/ 4114800 h 4114800"/>
              <a:gd name="connsiteX3" fmla="*/ 0 w 14630400"/>
              <a:gd name="connsiteY3" fmla="*/ 4114800 h 4114800"/>
              <a:gd name="connsiteX0" fmla="*/ 0 w 14630400"/>
              <a:gd name="connsiteY0" fmla="*/ 0 h 4114800"/>
              <a:gd name="connsiteX1" fmla="*/ 14630400 w 14630400"/>
              <a:gd name="connsiteY1" fmla="*/ 0 h 4114800"/>
              <a:gd name="connsiteX2" fmla="*/ 14630400 w 14630400"/>
              <a:gd name="connsiteY2" fmla="*/ 4114800 h 4114800"/>
              <a:gd name="connsiteX3" fmla="*/ 0 w 14630400"/>
              <a:gd name="connsiteY3" fmla="*/ 4114800 h 4114800"/>
              <a:gd name="connsiteX4" fmla="*/ 0 w 14630400"/>
              <a:gd name="connsiteY4" fmla="*/ 0 h 4114800"/>
              <a:gd name="connsiteX0" fmla="*/ 0 w 14630400"/>
              <a:gd name="connsiteY0" fmla="*/ 0 h 4114800"/>
              <a:gd name="connsiteX1" fmla="*/ 14630400 w 14630400"/>
              <a:gd name="connsiteY1" fmla="*/ 0 h 4114800"/>
              <a:gd name="connsiteX2" fmla="*/ 14630400 w 14630400"/>
              <a:gd name="connsiteY2" fmla="*/ 4114800 h 4114800"/>
              <a:gd name="connsiteX3" fmla="*/ 0 w 14630400"/>
              <a:gd name="connsiteY3" fmla="*/ 4114800 h 4114800"/>
              <a:gd name="connsiteX4" fmla="*/ 0 w 14630400"/>
              <a:gd name="connsiteY4" fmla="*/ 0 h 4114800"/>
              <a:gd name="connsiteX0" fmla="*/ 0 w 14630400"/>
              <a:gd name="connsiteY0" fmla="*/ 0 h 4413742"/>
              <a:gd name="connsiteX1" fmla="*/ 14630400 w 14630400"/>
              <a:gd name="connsiteY1" fmla="*/ 0 h 4413742"/>
              <a:gd name="connsiteX2" fmla="*/ 14630400 w 14630400"/>
              <a:gd name="connsiteY2" fmla="*/ 4114800 h 4413742"/>
              <a:gd name="connsiteX3" fmla="*/ 0 w 14630400"/>
              <a:gd name="connsiteY3" fmla="*/ 4114800 h 4413742"/>
              <a:gd name="connsiteX4" fmla="*/ 0 w 14630400"/>
              <a:gd name="connsiteY4" fmla="*/ 0 h 441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30400" h="4413742">
                <a:moveTo>
                  <a:pt x="0" y="0"/>
                </a:moveTo>
                <a:lnTo>
                  <a:pt x="14630400" y="0"/>
                </a:lnTo>
                <a:lnTo>
                  <a:pt x="14630400" y="4114800"/>
                </a:lnTo>
                <a:cubicBezTo>
                  <a:pt x="9678649" y="5373974"/>
                  <a:pt x="4951750" y="2121108"/>
                  <a:pt x="0" y="411480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F5A0"/>
              </a:gs>
              <a:gs pos="100000">
                <a:srgbClr val="00D9F5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D4897575-EDAD-4737-91E5-97ADBC22F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9903" y="4892830"/>
            <a:ext cx="1981200" cy="1981200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A7CFFCC2-B0A7-4FD5-B952-504A977372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78066" y="4893430"/>
            <a:ext cx="1980000" cy="1980000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6B2586EB-EC78-4451-A3E1-15653FBDA5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65029" y="4893430"/>
            <a:ext cx="1980000" cy="1980000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3FF3EE0B-7888-42E4-96AE-BA8BC6C1DFCA}"/>
              </a:ext>
            </a:extLst>
          </p:cNvPr>
          <p:cNvSpPr txBox="1"/>
          <p:nvPr/>
        </p:nvSpPr>
        <p:spPr>
          <a:xfrm>
            <a:off x="5915035" y="103472"/>
            <a:ext cx="24705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 que é?</a:t>
            </a:r>
          </a:p>
        </p:txBody>
      </p:sp>
    </p:spTree>
    <p:extLst>
      <p:ext uri="{BB962C8B-B14F-4D97-AF65-F5344CB8AC3E}">
        <p14:creationId xmlns:p14="http://schemas.microsoft.com/office/powerpoint/2010/main" val="28163495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97531E-6 L -2.29167E-6 -0.4349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7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83951E-6 L -2.29167E-6 -0.5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4" presetClass="pat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97531E-6 L -2.91667E-6 -0.43248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62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86111E-6 4.01235E-6 L 4.86111E-6 -0.5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4" presetClass="pat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97531E-6 L -3.54167E-6 -0.43094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54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4861E-6 -4.50617E-6 L -2.04861E-6 -0.5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CE636B9A-54ED-41C9-8419-B3A717585316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6869EFE-4552-4A83-A595-CC0E3D7ADBDD}"/>
              </a:ext>
            </a:extLst>
          </p:cNvPr>
          <p:cNvSpPr txBox="1"/>
          <p:nvPr/>
        </p:nvSpPr>
        <p:spPr>
          <a:xfrm>
            <a:off x="997213" y="5926776"/>
            <a:ext cx="3199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Crescimento Exponencial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439D6C4-63B8-45D6-9907-951303B17DA3}"/>
              </a:ext>
            </a:extLst>
          </p:cNvPr>
          <p:cNvSpPr/>
          <p:nvPr/>
        </p:nvSpPr>
        <p:spPr>
          <a:xfrm>
            <a:off x="964168" y="4329660"/>
            <a:ext cx="3236976" cy="2672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F23ABF7-DA2F-475A-8E3E-25F2EDC76A61}"/>
              </a:ext>
            </a:extLst>
          </p:cNvPr>
          <p:cNvSpPr txBox="1"/>
          <p:nvPr/>
        </p:nvSpPr>
        <p:spPr>
          <a:xfrm>
            <a:off x="6265466" y="5904956"/>
            <a:ext cx="1786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Credibilidade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860BEECA-6114-47AB-8D17-8C1492A08C3E}"/>
              </a:ext>
            </a:extLst>
          </p:cNvPr>
          <p:cNvSpPr/>
          <p:nvPr/>
        </p:nvSpPr>
        <p:spPr>
          <a:xfrm>
            <a:off x="5164767" y="4177260"/>
            <a:ext cx="3907960" cy="2672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7C148EB-4691-4F74-A857-4B101ADD1D47}"/>
              </a:ext>
            </a:extLst>
          </p:cNvPr>
          <p:cNvSpPr txBox="1"/>
          <p:nvPr/>
        </p:nvSpPr>
        <p:spPr>
          <a:xfrm>
            <a:off x="10948678" y="5892466"/>
            <a:ext cx="1314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Eficiência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0CD65CD-EE16-45EE-A61A-5D5435CE4832}"/>
              </a:ext>
            </a:extLst>
          </p:cNvPr>
          <p:cNvSpPr/>
          <p:nvPr/>
        </p:nvSpPr>
        <p:spPr>
          <a:xfrm>
            <a:off x="9661689" y="4329660"/>
            <a:ext cx="3788039" cy="2672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01687894-A066-473B-B546-9A9CFB5FD2B5}"/>
              </a:ext>
            </a:extLst>
          </p:cNvPr>
          <p:cNvSpPr/>
          <p:nvPr/>
        </p:nvSpPr>
        <p:spPr>
          <a:xfrm>
            <a:off x="0" y="0"/>
            <a:ext cx="14630400" cy="4413742"/>
          </a:xfrm>
          <a:custGeom>
            <a:avLst/>
            <a:gdLst>
              <a:gd name="connsiteX0" fmla="*/ 0 w 14630400"/>
              <a:gd name="connsiteY0" fmla="*/ 0 h 4114800"/>
              <a:gd name="connsiteX1" fmla="*/ 14630400 w 14630400"/>
              <a:gd name="connsiteY1" fmla="*/ 0 h 4114800"/>
              <a:gd name="connsiteX2" fmla="*/ 14630400 w 14630400"/>
              <a:gd name="connsiteY2" fmla="*/ 4114800 h 4114800"/>
              <a:gd name="connsiteX3" fmla="*/ 0 w 14630400"/>
              <a:gd name="connsiteY3" fmla="*/ 4114800 h 4114800"/>
              <a:gd name="connsiteX0" fmla="*/ 0 w 14630400"/>
              <a:gd name="connsiteY0" fmla="*/ 0 h 4114800"/>
              <a:gd name="connsiteX1" fmla="*/ 14630400 w 14630400"/>
              <a:gd name="connsiteY1" fmla="*/ 0 h 4114800"/>
              <a:gd name="connsiteX2" fmla="*/ 14630400 w 14630400"/>
              <a:gd name="connsiteY2" fmla="*/ 4114800 h 4114800"/>
              <a:gd name="connsiteX3" fmla="*/ 0 w 14630400"/>
              <a:gd name="connsiteY3" fmla="*/ 4114800 h 4114800"/>
              <a:gd name="connsiteX4" fmla="*/ 0 w 14630400"/>
              <a:gd name="connsiteY4" fmla="*/ 0 h 4114800"/>
              <a:gd name="connsiteX0" fmla="*/ 0 w 14630400"/>
              <a:gd name="connsiteY0" fmla="*/ 0 h 4114800"/>
              <a:gd name="connsiteX1" fmla="*/ 14630400 w 14630400"/>
              <a:gd name="connsiteY1" fmla="*/ 0 h 4114800"/>
              <a:gd name="connsiteX2" fmla="*/ 14630400 w 14630400"/>
              <a:gd name="connsiteY2" fmla="*/ 4114800 h 4114800"/>
              <a:gd name="connsiteX3" fmla="*/ 0 w 14630400"/>
              <a:gd name="connsiteY3" fmla="*/ 4114800 h 4114800"/>
              <a:gd name="connsiteX4" fmla="*/ 0 w 14630400"/>
              <a:gd name="connsiteY4" fmla="*/ 0 h 4114800"/>
              <a:gd name="connsiteX0" fmla="*/ 0 w 14630400"/>
              <a:gd name="connsiteY0" fmla="*/ 0 h 4413742"/>
              <a:gd name="connsiteX1" fmla="*/ 14630400 w 14630400"/>
              <a:gd name="connsiteY1" fmla="*/ 0 h 4413742"/>
              <a:gd name="connsiteX2" fmla="*/ 14630400 w 14630400"/>
              <a:gd name="connsiteY2" fmla="*/ 4114800 h 4413742"/>
              <a:gd name="connsiteX3" fmla="*/ 0 w 14630400"/>
              <a:gd name="connsiteY3" fmla="*/ 4114800 h 4413742"/>
              <a:gd name="connsiteX4" fmla="*/ 0 w 14630400"/>
              <a:gd name="connsiteY4" fmla="*/ 0 h 441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30400" h="4413742">
                <a:moveTo>
                  <a:pt x="0" y="0"/>
                </a:moveTo>
                <a:lnTo>
                  <a:pt x="14630400" y="0"/>
                </a:lnTo>
                <a:lnTo>
                  <a:pt x="14630400" y="4114800"/>
                </a:lnTo>
                <a:cubicBezTo>
                  <a:pt x="9678649" y="5373974"/>
                  <a:pt x="4951750" y="2121108"/>
                  <a:pt x="0" y="411480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F5A0"/>
              </a:gs>
              <a:gs pos="100000">
                <a:srgbClr val="00D9F5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1A6F080D-E365-4216-B53A-65A6A6472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5244" y="5117909"/>
            <a:ext cx="1980000" cy="1980000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5A043F25-FB0E-402E-9DC6-828584DDB4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73775" y="5022522"/>
            <a:ext cx="1980000" cy="1980000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61BE0708-78C5-4539-A9ED-932A081EE2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54027" y="4936776"/>
            <a:ext cx="1980000" cy="1980000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3FF3EE0B-7888-42E4-96AE-BA8BC6C1DFCA}"/>
              </a:ext>
            </a:extLst>
          </p:cNvPr>
          <p:cNvSpPr txBox="1"/>
          <p:nvPr/>
        </p:nvSpPr>
        <p:spPr>
          <a:xfrm>
            <a:off x="3125623" y="103472"/>
            <a:ext cx="83791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Melhorias na Governança de TI</a:t>
            </a:r>
          </a:p>
        </p:txBody>
      </p:sp>
    </p:spTree>
    <p:extLst>
      <p:ext uri="{BB962C8B-B14F-4D97-AF65-F5344CB8AC3E}">
        <p14:creationId xmlns:p14="http://schemas.microsoft.com/office/powerpoint/2010/main" val="36233467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7222E-7 -1.04938E-6 L -3.47222E-7 -0.4621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11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50617E-6 L -2.29167E-6 -0.5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02469E-6 L -3.33333E-6 -0.44811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41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86111E-6 4.01235E-6 L 4.86111E-6 -0.5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9306E-6 -3.08642E-7 L -3.99306E-6 -0.43615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81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4861E-6 -4.50617E-6 L -2.04861E-6 -0.5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E06834C-AFDD-4DD6-8045-6CEE36AFB3CE}"/>
              </a:ext>
            </a:extLst>
          </p:cNvPr>
          <p:cNvSpPr/>
          <p:nvPr/>
        </p:nvSpPr>
        <p:spPr>
          <a:xfrm>
            <a:off x="0" y="-165930"/>
            <a:ext cx="14630400" cy="8395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1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37394B4-956A-4626-8599-32FABDBEEE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26844" y="864535"/>
            <a:ext cx="3429771" cy="548987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0FC85DF-6C0C-482C-9B20-EEB3D5E87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277" y="781509"/>
            <a:ext cx="3429846" cy="54900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BBB97CC-E050-460C-85CD-4454842F72F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0073785" y="864414"/>
            <a:ext cx="3429846" cy="5489998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E84D9059-8E78-498A-BEFE-07163D7C5C51}"/>
              </a:ext>
            </a:extLst>
          </p:cNvPr>
          <p:cNvSpPr txBox="1"/>
          <p:nvPr/>
        </p:nvSpPr>
        <p:spPr>
          <a:xfrm>
            <a:off x="1126844" y="6679222"/>
            <a:ext cx="34297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>
                <a:solidFill>
                  <a:srgbClr val="00D28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Usuário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E5156C5-2F44-4E42-92D3-D67B05D7F3DE}"/>
              </a:ext>
            </a:extLst>
          </p:cNvPr>
          <p:cNvSpPr txBox="1"/>
          <p:nvPr/>
        </p:nvSpPr>
        <p:spPr>
          <a:xfrm>
            <a:off x="5600352" y="6649274"/>
            <a:ext cx="34297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>
                <a:solidFill>
                  <a:srgbClr val="00D28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Analista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72E121D-4771-4A97-997C-4BD88240B3D1}"/>
              </a:ext>
            </a:extLst>
          </p:cNvPr>
          <p:cNvSpPr txBox="1"/>
          <p:nvPr/>
        </p:nvSpPr>
        <p:spPr>
          <a:xfrm>
            <a:off x="10073822" y="6649274"/>
            <a:ext cx="34297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>
                <a:solidFill>
                  <a:srgbClr val="00D28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Gerente</a:t>
            </a:r>
          </a:p>
        </p:txBody>
      </p:sp>
    </p:spTree>
    <p:extLst>
      <p:ext uri="{BB962C8B-B14F-4D97-AF65-F5344CB8AC3E}">
        <p14:creationId xmlns:p14="http://schemas.microsoft.com/office/powerpoint/2010/main" val="406986690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E06834C-AFDD-4DD6-8045-6CEE36AFB3CE}"/>
              </a:ext>
            </a:extLst>
          </p:cNvPr>
          <p:cNvSpPr/>
          <p:nvPr/>
        </p:nvSpPr>
        <p:spPr>
          <a:xfrm>
            <a:off x="0" y="-165930"/>
            <a:ext cx="14630400" cy="8395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1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6A6CCFE-ACA1-4E92-9AB5-86BEE0CE85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4538" y="18796"/>
            <a:ext cx="14221324" cy="799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05293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9C610460-61EB-432B-B176-8730516AE2A8}"/>
              </a:ext>
            </a:extLst>
          </p:cNvPr>
          <p:cNvSpPr/>
          <p:nvPr/>
        </p:nvSpPr>
        <p:spPr>
          <a:xfrm>
            <a:off x="1446550" y="831953"/>
            <a:ext cx="11737298" cy="656569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635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8014721-98BF-44A2-A5BC-605A76188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062" y="2224875"/>
            <a:ext cx="9396274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41940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9C610460-61EB-432B-B176-8730516AE2A8}"/>
              </a:ext>
            </a:extLst>
          </p:cNvPr>
          <p:cNvSpPr/>
          <p:nvPr/>
        </p:nvSpPr>
        <p:spPr>
          <a:xfrm>
            <a:off x="1446550" y="831953"/>
            <a:ext cx="11737298" cy="656569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635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38BDAF5-784B-4F21-9228-1A530B09C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296" y="2221066"/>
            <a:ext cx="5387807" cy="37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85441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9C610460-61EB-432B-B176-8730516AE2A8}"/>
              </a:ext>
            </a:extLst>
          </p:cNvPr>
          <p:cNvSpPr/>
          <p:nvPr/>
        </p:nvSpPr>
        <p:spPr>
          <a:xfrm>
            <a:off x="1446550" y="831953"/>
            <a:ext cx="11737298" cy="656569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635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A6A1F22-2F04-4377-ACD5-DCF07F008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767" y="1950532"/>
            <a:ext cx="8138865" cy="432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3232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1404</TotalTime>
  <Words>58</Words>
  <Application>Microsoft Office PowerPoint</Application>
  <PresentationFormat>Personalizar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Century Gothic</vt:lpstr>
      <vt:lpstr>Roboto</vt:lpstr>
      <vt:lpstr>Segoe UI</vt:lpstr>
      <vt:lpstr>Wingdings 2</vt:lpstr>
      <vt:lpstr>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silva</dc:creator>
  <cp:lastModifiedBy>KALIL BEGO ROCHA .</cp:lastModifiedBy>
  <cp:revision>196</cp:revision>
  <dcterms:created xsi:type="dcterms:W3CDTF">2020-05-05T19:08:42Z</dcterms:created>
  <dcterms:modified xsi:type="dcterms:W3CDTF">2020-12-13T13:55:14Z</dcterms:modified>
</cp:coreProperties>
</file>