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handoutMasterIdLst>
    <p:handoutMasterId r:id="rId16"/>
  </p:handoutMasterIdLst>
  <p:sldIdLst>
    <p:sldId id="256" r:id="rId2"/>
    <p:sldId id="257" r:id="rId3"/>
    <p:sldId id="284" r:id="rId4"/>
    <p:sldId id="290" r:id="rId5"/>
    <p:sldId id="299" r:id="rId6"/>
    <p:sldId id="308" r:id="rId7"/>
    <p:sldId id="262" r:id="rId8"/>
    <p:sldId id="302" r:id="rId9"/>
    <p:sldId id="303" r:id="rId10"/>
    <p:sldId id="304" r:id="rId11"/>
    <p:sldId id="309" r:id="rId12"/>
    <p:sldId id="295" r:id="rId13"/>
    <p:sldId id="298" r:id="rId14"/>
    <p:sldId id="307" r:id="rId1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E3"/>
    <a:srgbClr val="00D287"/>
    <a:srgbClr val="00F5A0"/>
    <a:srgbClr val="00D9F5"/>
    <a:srgbClr val="00DAF5"/>
    <a:srgbClr val="00E0F3"/>
    <a:srgbClr val="00DEF4"/>
    <a:srgbClr val="00F1D1"/>
    <a:srgbClr val="00DDF5"/>
    <a:srgbClr val="00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46" d="100"/>
          <a:sy n="46" d="100"/>
        </p:scale>
        <p:origin x="7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16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BAEF996-C0BB-427B-9B91-D5165C28F2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A6DE04-B237-4FB1-AD6E-F33D43EB8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AB2ED-1336-44A6-A234-81CBA8E79B13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ED594D-1844-4C49-A64B-5A20A02098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68EF31-807B-421F-89DD-CB5AE0F6EF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296CA-5D2E-46A7-BD23-32280526E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65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79647-FB94-4493-903C-544D3E42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4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030A5-C85B-4A63-AC20-1351814A4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763"/>
            <a:ext cx="10972800" cy="198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1DCFF6-6E46-4897-8AA4-F7C18EA3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EC360-0FBC-45F2-8DEE-FD0CCCB0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F7905-6363-46E2-80D3-1F6A248A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E006E-CF70-4CB6-AC0C-7B1BFC5F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4D05A9-53BA-4DDD-A593-291B5207A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66FFBD-02DA-41A5-9E2E-1469043B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556E5-4BA0-460A-8F9B-C2993D59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16899-31DE-457E-ABCD-BE8F7ADA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A6ADC5-3BF1-4453-A718-9B6D5104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9B77-B98C-4CA7-919B-14FF411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6B5920-7463-4366-805D-9298868D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AD16DC-EAB6-46F9-AAA8-01B686BB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4E705-8EEE-491B-B81C-E1C28AE0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15668C-E410-44B6-A94B-2F3233CE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5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CAC641-7952-40BD-914F-6358EFA0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563" y="438150"/>
            <a:ext cx="3154362" cy="6973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C6CEAC-E44B-4C2C-8B1D-43C4C394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75" y="438150"/>
            <a:ext cx="9310688" cy="69738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1EDAA-ADD6-460D-984F-D2FB72A9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B5CDF0-C618-4387-A5F1-5C4026FA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9AAE0-9305-474D-A706-61D8E066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66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059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0400" y="0"/>
            <a:ext cx="8229602" cy="82296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1105" y="1060704"/>
            <a:ext cx="6108194" cy="6108192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07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28800" y="-1371600"/>
            <a:ext cx="10972802" cy="109728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3904" y="603503"/>
            <a:ext cx="7022596" cy="7022594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09C7E-BD93-4B6A-A00E-0AC34D00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50246-D321-479E-A74B-04C69B6D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07DACC-4F1A-43C6-BBC9-926AA23E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75E74-538C-4ED6-84DA-1B54B4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4A354-143C-485D-90A5-85726C11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9B40-BBA0-4ECC-8E0B-445A5B2F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EEF698-0FEC-4023-BC6D-FC38AE1B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0BD7A5-D49E-4990-B2C2-7ACBC893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E0E6DE-9ACF-4D21-A7D7-136D3B10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BEE18-D6F9-471A-8AA1-3E2FD4A9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8" y="2051050"/>
            <a:ext cx="12619037" cy="34242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CB605-01D8-4706-B78A-A63C9302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538" y="5507038"/>
            <a:ext cx="12619037" cy="1800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3A123-0A00-4BB0-94F5-405C529C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70163-4686-465A-BCD9-6F22F91C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693A4-5B83-453A-AB9D-093C824D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7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0E30C-1DD8-4FEB-AEA7-841D5ECD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BC375-F2EC-4887-A46A-5E474C11C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E17509-DE47-47E8-A5CE-F4EA8F5F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EB6D4A-633E-40F6-B6B2-9B6689F7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577958-D9D4-45B6-938C-86234A0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0BC2B-A41E-4308-AF4E-38D1553D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9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07A9-6F56-4233-B817-AF1CCD6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438150"/>
            <a:ext cx="12619037" cy="15906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17D669-A415-421C-8520-39E8E984A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63" y="2017713"/>
            <a:ext cx="6189662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5A8034-66AA-4FEF-A1B9-A8E811701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063" y="3006725"/>
            <a:ext cx="6189662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5A2B9A-698B-4450-8B2B-42C47637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7275" y="2017713"/>
            <a:ext cx="6219825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53AA4C-4EA4-4B11-9FA0-9062F200B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7275" y="3006725"/>
            <a:ext cx="6219825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30EB5-2ABF-4903-B206-EC6CD5FA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07572C-546B-4BB7-98AB-4434B29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A9D1D3-8729-4A0A-BD5E-DD8749B0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8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1BBF-374B-4562-8B79-29081948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D056E8-84ED-45B6-896E-2CF53DE3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522332-4ACB-4606-868B-38D48214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86A339-51A2-49E7-92E9-293F6520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E6F9A5-C76C-4E14-A8A2-8C6BF7BA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FED021-700A-4AE3-87D8-2763356F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72C1B9-D9F8-40CA-85FD-95BB03A3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8C43A-62FC-4EE6-BB9A-D6EBDE38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4888E-96CB-4B1C-BF2D-57F28E70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0F252F-686F-44E7-B753-31C78568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28E13D-7EFC-4FFE-B69C-6F65FEA8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9CC48-A9CF-48B9-847C-DC32CB0A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13EE27-7CCE-419E-AF1C-F25CC290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3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F5A0"/>
            </a:gs>
            <a:gs pos="100000">
              <a:srgbClr val="00D9F5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03E3E9-A037-48A6-87F4-062AA4B2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375396-1C84-4D9B-9F30-39442E3D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E0877-0FC1-44B0-9D9F-37B7ED9D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9BEB-3F62-43AF-B85C-9C6F6BC9916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C0241-40D1-495C-88F6-F2389C47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C2AEA-CF13-4B3B-8102-31291D62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5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25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7" r:id="rId14"/>
    <p:sldLayoutId id="214748372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umildificadores.herokuapp.com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7754F0EF-260A-4B61-8D99-D3887D8867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4327128" y="1631087"/>
            <a:ext cx="2039805" cy="994600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3F6296-101C-42F0-B70E-405018F763EE}"/>
              </a:ext>
            </a:extLst>
          </p:cNvPr>
          <p:cNvSpPr/>
          <p:nvPr/>
        </p:nvSpPr>
        <p:spPr>
          <a:xfrm>
            <a:off x="880376" y="-676231"/>
            <a:ext cx="421049" cy="421049"/>
          </a:xfrm>
          <a:prstGeom prst="rect">
            <a:avLst/>
          </a:prstGeom>
          <a:solidFill>
            <a:srgbClr val="00F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A1752C-B94A-4EC5-AB6A-71D7DAA875C9}"/>
              </a:ext>
            </a:extLst>
          </p:cNvPr>
          <p:cNvSpPr/>
          <p:nvPr/>
        </p:nvSpPr>
        <p:spPr>
          <a:xfrm>
            <a:off x="289207" y="-676231"/>
            <a:ext cx="421049" cy="421049"/>
          </a:xfrm>
          <a:prstGeom prst="rect">
            <a:avLst/>
          </a:prstGeom>
          <a:solidFill>
            <a:srgbClr val="00D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B0286B6-0A87-4BF5-B443-76B57D113B1C}"/>
              </a:ext>
            </a:extLst>
          </p:cNvPr>
          <p:cNvSpPr/>
          <p:nvPr/>
        </p:nvSpPr>
        <p:spPr>
          <a:xfrm>
            <a:off x="0" y="3431777"/>
            <a:ext cx="14630400" cy="4797823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906072 h 5020872"/>
              <a:gd name="connsiteX1" fmla="*/ 14630400 w 14630400"/>
              <a:gd name="connsiteY1" fmla="*/ 906072 h 5020872"/>
              <a:gd name="connsiteX2" fmla="*/ 14630400 w 14630400"/>
              <a:gd name="connsiteY2" fmla="*/ 5020872 h 5020872"/>
              <a:gd name="connsiteX3" fmla="*/ 0 w 14630400"/>
              <a:gd name="connsiteY3" fmla="*/ 5020872 h 5020872"/>
              <a:gd name="connsiteX4" fmla="*/ 0 w 14630400"/>
              <a:gd name="connsiteY4" fmla="*/ 906072 h 5020872"/>
              <a:gd name="connsiteX0" fmla="*/ 0 w 14630400"/>
              <a:gd name="connsiteY0" fmla="*/ 683023 h 4797823"/>
              <a:gd name="connsiteX1" fmla="*/ 14630400 w 14630400"/>
              <a:gd name="connsiteY1" fmla="*/ 683023 h 4797823"/>
              <a:gd name="connsiteX2" fmla="*/ 14630400 w 14630400"/>
              <a:gd name="connsiteY2" fmla="*/ 4797823 h 4797823"/>
              <a:gd name="connsiteX3" fmla="*/ 0 w 14630400"/>
              <a:gd name="connsiteY3" fmla="*/ 4797823 h 4797823"/>
              <a:gd name="connsiteX4" fmla="*/ 0 w 14630400"/>
              <a:gd name="connsiteY4" fmla="*/ 683023 h 479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797823">
                <a:moveTo>
                  <a:pt x="0" y="683023"/>
                </a:moveTo>
                <a:cubicBezTo>
                  <a:pt x="4996722" y="-1355639"/>
                  <a:pt x="9678649" y="1942197"/>
                  <a:pt x="14630400" y="683023"/>
                </a:cubicBezTo>
                <a:lnTo>
                  <a:pt x="14630400" y="4797823"/>
                </a:lnTo>
                <a:lnTo>
                  <a:pt x="0" y="4797823"/>
                </a:lnTo>
                <a:lnTo>
                  <a:pt x="0" y="683023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" name="CCO">
            <a:extLst>
              <a:ext uri="{FF2B5EF4-FFF2-40B4-BE49-F238E27FC236}">
                <a16:creationId xmlns:a16="http://schemas.microsoft.com/office/drawing/2014/main" id="{244F18D2-43BD-4DBE-A3AE-7D2706C69786}"/>
              </a:ext>
            </a:extLst>
          </p:cNvPr>
          <p:cNvSpPr txBox="1"/>
          <p:nvPr/>
        </p:nvSpPr>
        <p:spPr>
          <a:xfrm>
            <a:off x="8331408" y="5078606"/>
            <a:ext cx="62989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20"/>
              </a:spcAft>
            </a:pPr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1ºCCO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4688372" y="1809197"/>
            <a:ext cx="1093800" cy="516225"/>
            <a:chOff x="4688372" y="1809197"/>
            <a:chExt cx="1093800" cy="51622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4206992" y="1489113"/>
            <a:ext cx="6741993" cy="1150221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54" y="1719044"/>
            <a:ext cx="7000724" cy="687390"/>
          </a:xfrm>
          <a:prstGeom prst="rect">
            <a:avLst/>
          </a:prstGeom>
        </p:spPr>
      </p:pic>
      <p:sp>
        <p:nvSpPr>
          <p:cNvPr id="26" name="Subtítulo 2">
            <a:extLst>
              <a:ext uri="{FF2B5EF4-FFF2-40B4-BE49-F238E27FC236}">
                <a16:creationId xmlns:a16="http://schemas.microsoft.com/office/drawing/2014/main" id="{91B0BEDF-8B35-4FF9-AE8B-9B1DDBD79D43}"/>
              </a:ext>
            </a:extLst>
          </p:cNvPr>
          <p:cNvSpPr txBox="1">
            <a:spLocks/>
          </p:cNvSpPr>
          <p:nvPr/>
        </p:nvSpPr>
        <p:spPr>
          <a:xfrm>
            <a:off x="-2281210" y="4943390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MARCOLINO</a:t>
            </a: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id="{94FE0A26-AF8A-46CD-94B3-091C09E7657F}"/>
              </a:ext>
            </a:extLst>
          </p:cNvPr>
          <p:cNvSpPr txBox="1">
            <a:spLocks/>
          </p:cNvSpPr>
          <p:nvPr/>
        </p:nvSpPr>
        <p:spPr>
          <a:xfrm>
            <a:off x="-2281210" y="4332891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DOUGLAS DOURADO</a:t>
            </a:r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17FFF319-2A3B-44B4-BD85-1BEEA7F23E78}"/>
              </a:ext>
            </a:extLst>
          </p:cNvPr>
          <p:cNvSpPr txBox="1">
            <a:spLocks/>
          </p:cNvSpPr>
          <p:nvPr/>
        </p:nvSpPr>
        <p:spPr>
          <a:xfrm>
            <a:off x="-2281210" y="5553889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CURTI</a:t>
            </a: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5A273685-3164-4651-B4B4-D4AF629216C1}"/>
              </a:ext>
            </a:extLst>
          </p:cNvPr>
          <p:cNvSpPr txBox="1">
            <a:spLocks/>
          </p:cNvSpPr>
          <p:nvPr/>
        </p:nvSpPr>
        <p:spPr>
          <a:xfrm>
            <a:off x="-2281210" y="6164388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JOSÉ PAULO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79ABBED3-A14D-4A1A-8AD4-AD0824E84F8F}"/>
              </a:ext>
            </a:extLst>
          </p:cNvPr>
          <p:cNvSpPr txBox="1">
            <a:spLocks/>
          </p:cNvSpPr>
          <p:nvPr/>
        </p:nvSpPr>
        <p:spPr>
          <a:xfrm>
            <a:off x="-2281210" y="6774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KAIO BALEEIRO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2F5024E-DE79-4B70-B5C1-6FC82433A9B4}"/>
              </a:ext>
            </a:extLst>
          </p:cNvPr>
          <p:cNvSpPr/>
          <p:nvPr/>
        </p:nvSpPr>
        <p:spPr>
          <a:xfrm>
            <a:off x="0" y="4358378"/>
            <a:ext cx="1925782" cy="3871222"/>
          </a:xfrm>
          <a:prstGeom prst="rect">
            <a:avLst/>
          </a:prstGeom>
          <a:gradFill>
            <a:gsLst>
              <a:gs pos="0">
                <a:srgbClr val="00DAF5"/>
              </a:gs>
              <a:gs pos="100000">
                <a:srgbClr val="00E0F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8635A439-CE1A-47B1-8227-5C08A6548CF0}"/>
              </a:ext>
            </a:extLst>
          </p:cNvPr>
          <p:cNvSpPr txBox="1">
            <a:spLocks/>
          </p:cNvSpPr>
          <p:nvPr/>
        </p:nvSpPr>
        <p:spPr>
          <a:xfrm>
            <a:off x="-2281210" y="7396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KALIL BEGO</a:t>
            </a:r>
          </a:p>
        </p:txBody>
      </p:sp>
    </p:spTree>
    <p:extLst>
      <p:ext uri="{BB962C8B-B14F-4D97-AF65-F5344CB8AC3E}">
        <p14:creationId xmlns:p14="http://schemas.microsoft.com/office/powerpoint/2010/main" val="13352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1.2963E-6 L 0.03157 1.296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60417E-6 2.59259E-6 L -0.09842 -0.0009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50617E-6 L 0.28754 -4.506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-1.48148E-6 L 0.28754 -1.48148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77778E-6 1.54321E-6 L 0.28754 1.5432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7778E-6 -2.53086E-6 L 0.2883 -2.53086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21" grpId="0"/>
      <p:bldP spid="2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19761E-9E23-43B0-A48A-8EDD292E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16" y="2278221"/>
            <a:ext cx="839796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0346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46613AF-2B76-4C0F-9434-C6E5A60BE748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7AD251C-90AA-4147-9ACC-4850B145D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868" y="0"/>
            <a:ext cx="13968663" cy="82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706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5E7BED0D-D5E5-4F27-9D1D-E1AD7672C571}"/>
              </a:ext>
            </a:extLst>
          </p:cNvPr>
          <p:cNvSpPr/>
          <p:nvPr/>
        </p:nvSpPr>
        <p:spPr>
          <a:xfrm>
            <a:off x="415649" y="415648"/>
            <a:ext cx="6192969" cy="6192969"/>
          </a:xfrm>
          <a:prstGeom prst="ellipse">
            <a:avLst/>
          </a:prstGeom>
          <a:gradFill>
            <a:gsLst>
              <a:gs pos="0">
                <a:srgbClr val="00F5A0"/>
              </a:gs>
              <a:gs pos="100000">
                <a:srgbClr val="00D9F5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19CABF2-5DE3-4736-BC3C-D66E55CCC6F4}"/>
              </a:ext>
            </a:extLst>
          </p:cNvPr>
          <p:cNvSpPr/>
          <p:nvPr/>
        </p:nvSpPr>
        <p:spPr>
          <a:xfrm>
            <a:off x="11830185" y="5429385"/>
            <a:ext cx="2398420" cy="2398420"/>
          </a:xfrm>
          <a:prstGeom prst="ellipse">
            <a:avLst/>
          </a:prstGeom>
          <a:gradFill>
            <a:gsLst>
              <a:gs pos="0">
                <a:srgbClr val="00F5A0"/>
              </a:gs>
              <a:gs pos="100000">
                <a:srgbClr val="00D9F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2946640" y="2723399"/>
            <a:ext cx="873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</a:t>
            </a:r>
            <a:endParaRPr lang="pt-BR" sz="15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1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7754F0EF-260A-4B61-8D99-D3887D8867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4327128" y="1631087"/>
            <a:ext cx="2039805" cy="994600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3F6296-101C-42F0-B70E-405018F763EE}"/>
              </a:ext>
            </a:extLst>
          </p:cNvPr>
          <p:cNvSpPr/>
          <p:nvPr/>
        </p:nvSpPr>
        <p:spPr>
          <a:xfrm>
            <a:off x="880376" y="-676231"/>
            <a:ext cx="421049" cy="421049"/>
          </a:xfrm>
          <a:prstGeom prst="rect">
            <a:avLst/>
          </a:prstGeom>
          <a:solidFill>
            <a:srgbClr val="00F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A1752C-B94A-4EC5-AB6A-71D7DAA875C9}"/>
              </a:ext>
            </a:extLst>
          </p:cNvPr>
          <p:cNvSpPr/>
          <p:nvPr/>
        </p:nvSpPr>
        <p:spPr>
          <a:xfrm>
            <a:off x="289207" y="-676231"/>
            <a:ext cx="421049" cy="421049"/>
          </a:xfrm>
          <a:prstGeom prst="rect">
            <a:avLst/>
          </a:prstGeom>
          <a:solidFill>
            <a:srgbClr val="00D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B0286B6-0A87-4BF5-B443-76B57D113B1C}"/>
              </a:ext>
            </a:extLst>
          </p:cNvPr>
          <p:cNvSpPr/>
          <p:nvPr/>
        </p:nvSpPr>
        <p:spPr>
          <a:xfrm>
            <a:off x="0" y="3431777"/>
            <a:ext cx="14630400" cy="4797823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906072 h 5020872"/>
              <a:gd name="connsiteX1" fmla="*/ 14630400 w 14630400"/>
              <a:gd name="connsiteY1" fmla="*/ 906072 h 5020872"/>
              <a:gd name="connsiteX2" fmla="*/ 14630400 w 14630400"/>
              <a:gd name="connsiteY2" fmla="*/ 5020872 h 5020872"/>
              <a:gd name="connsiteX3" fmla="*/ 0 w 14630400"/>
              <a:gd name="connsiteY3" fmla="*/ 5020872 h 5020872"/>
              <a:gd name="connsiteX4" fmla="*/ 0 w 14630400"/>
              <a:gd name="connsiteY4" fmla="*/ 906072 h 5020872"/>
              <a:gd name="connsiteX0" fmla="*/ 0 w 14630400"/>
              <a:gd name="connsiteY0" fmla="*/ 683023 h 4797823"/>
              <a:gd name="connsiteX1" fmla="*/ 14630400 w 14630400"/>
              <a:gd name="connsiteY1" fmla="*/ 683023 h 4797823"/>
              <a:gd name="connsiteX2" fmla="*/ 14630400 w 14630400"/>
              <a:gd name="connsiteY2" fmla="*/ 4797823 h 4797823"/>
              <a:gd name="connsiteX3" fmla="*/ 0 w 14630400"/>
              <a:gd name="connsiteY3" fmla="*/ 4797823 h 4797823"/>
              <a:gd name="connsiteX4" fmla="*/ 0 w 14630400"/>
              <a:gd name="connsiteY4" fmla="*/ 683023 h 479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797823">
                <a:moveTo>
                  <a:pt x="0" y="683023"/>
                </a:moveTo>
                <a:cubicBezTo>
                  <a:pt x="4996722" y="-1355639"/>
                  <a:pt x="9678649" y="1942197"/>
                  <a:pt x="14630400" y="683023"/>
                </a:cubicBezTo>
                <a:lnTo>
                  <a:pt x="14630400" y="4797823"/>
                </a:lnTo>
                <a:lnTo>
                  <a:pt x="0" y="4797823"/>
                </a:lnTo>
                <a:lnTo>
                  <a:pt x="0" y="683023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4688372" y="1809197"/>
            <a:ext cx="1093800" cy="516225"/>
            <a:chOff x="4688372" y="1809197"/>
            <a:chExt cx="1093800" cy="51622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4206992" y="1489113"/>
            <a:ext cx="6741993" cy="1150221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54" y="1719044"/>
            <a:ext cx="7000724" cy="6873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7FDE600-1700-42F7-8088-55D2995946F0}"/>
              </a:ext>
            </a:extLst>
          </p:cNvPr>
          <p:cNvSpPr txBox="1"/>
          <p:nvPr/>
        </p:nvSpPr>
        <p:spPr>
          <a:xfrm>
            <a:off x="-20184" y="5648700"/>
            <a:ext cx="1463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AGRADECE, OBRIGADO!</a:t>
            </a:r>
          </a:p>
        </p:txBody>
      </p:sp>
    </p:spTree>
    <p:extLst>
      <p:ext uri="{BB962C8B-B14F-4D97-AF65-F5344CB8AC3E}">
        <p14:creationId xmlns:p14="http://schemas.microsoft.com/office/powerpoint/2010/main" val="316412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1.2963E-6 L 0.03157 1.296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60417E-6 2.59259E-6 L -0.09842 -0.0009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6061256" y="3415865"/>
            <a:ext cx="2134477" cy="1464291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3523426" y="3774897"/>
            <a:ext cx="1590441" cy="760008"/>
            <a:chOff x="4688372" y="1809197"/>
            <a:chExt cx="1093800" cy="516225"/>
          </a:xfrm>
        </p:grpSpPr>
        <p:sp>
          <p:nvSpPr>
            <p:cNvPr id="13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2885151" y="3200400"/>
            <a:ext cx="7054903" cy="1693403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11" y="3648899"/>
            <a:ext cx="10306756" cy="10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-2.53086E-6 L 0.03158 -2.5308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5436 -0.00077 L -0.14464 -0.002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50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3A9F7F45-32D2-4717-AAE5-CC70D4C1CD7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2946640" y="433121"/>
            <a:ext cx="873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315974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E636B9A-54ED-41C9-8419-B3A71758531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965965" y="5926776"/>
            <a:ext cx="1232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Parques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509163" y="5788581"/>
            <a:ext cx="3243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Sensor de Temperatura</a:t>
            </a:r>
          </a:p>
          <a:p>
            <a:pPr algn="ctr"/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e Umidade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907960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5915035" y="103472"/>
            <a:ext cx="2470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2816349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97531E-6 L -2.29167E-6 -0.434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83951E-6 L -2.29167E-6 -0.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-1.97531E-6 L -2.91667E-6 -0.4324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2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86111E-6 4.01235E-6 L 4.86111E-6 -0.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-1.97531E-6 L -3.54167E-6 -0.4309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4861E-6 -4.50617E-6 L -2.04861E-6 -0.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E636B9A-54ED-41C9-8419-B3A71758531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997213" y="5926776"/>
            <a:ext cx="3199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Crescimento Exponencial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32966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6450909" y="5904956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Segurança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907960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10948678" y="5892466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Eficiência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A6F080D-E365-4216-B53A-65A6A6472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5244" y="5117909"/>
            <a:ext cx="1980000" cy="1980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5A043F25-FB0E-402E-9DC6-828584DDB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3775" y="5022522"/>
            <a:ext cx="1980000" cy="1980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1BE0708-78C5-4539-A9ED-932A081EE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54027" y="4936776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4151224" y="103472"/>
            <a:ext cx="6327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Melhorias na Aplicação</a:t>
            </a:r>
          </a:p>
        </p:txBody>
      </p:sp>
    </p:spTree>
    <p:extLst>
      <p:ext uri="{BB962C8B-B14F-4D97-AF65-F5344CB8AC3E}">
        <p14:creationId xmlns:p14="http://schemas.microsoft.com/office/powerpoint/2010/main" val="362334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7222E-7 -1.04938E-6 L -3.47222E-7 -0.462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50617E-6 L -2.29167E-6 -0.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3.02469E-6 L -3.33333E-6 -0.4481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41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86111E-6 4.01235E-6 L 4.86111E-6 -0.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9306E-6 -3.08642E-7 L -3.99306E-6 -0.4361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81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4861E-6 -4.50617E-6 L -2.04861E-6 -0.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06834C-AFDD-4DD6-8045-6CEE36AFB3CE}"/>
              </a:ext>
            </a:extLst>
          </p:cNvPr>
          <p:cNvSpPr/>
          <p:nvPr/>
        </p:nvSpPr>
        <p:spPr>
          <a:xfrm>
            <a:off x="0" y="-165930"/>
            <a:ext cx="14630400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7394B4-956A-4626-8599-32FABDBE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0277" y="-5489878"/>
            <a:ext cx="3429771" cy="54898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FC85DF-6C0C-482C-9B20-EEB3D5E87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77" y="-5655930"/>
            <a:ext cx="3429846" cy="549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BBB97CC-E050-460C-85CD-4454842F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00277" y="-5489878"/>
            <a:ext cx="3429846" cy="548999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4D9059-8E78-498A-BEFE-07163D7C5C51}"/>
              </a:ext>
            </a:extLst>
          </p:cNvPr>
          <p:cNvSpPr txBox="1"/>
          <p:nvPr/>
        </p:nvSpPr>
        <p:spPr>
          <a:xfrm>
            <a:off x="1126844" y="6679222"/>
            <a:ext cx="3429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5156C5-2F44-4E42-92D3-D67B05D7F3DE}"/>
              </a:ext>
            </a:extLst>
          </p:cNvPr>
          <p:cNvSpPr txBox="1"/>
          <p:nvPr/>
        </p:nvSpPr>
        <p:spPr>
          <a:xfrm>
            <a:off x="5600352" y="6649274"/>
            <a:ext cx="3429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Analista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2E121D-4771-4A97-997C-4BD88240B3D1}"/>
              </a:ext>
            </a:extLst>
          </p:cNvPr>
          <p:cNvSpPr txBox="1"/>
          <p:nvPr/>
        </p:nvSpPr>
        <p:spPr>
          <a:xfrm>
            <a:off x="10073822" y="6649274"/>
            <a:ext cx="3429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Gerente</a:t>
            </a:r>
          </a:p>
        </p:txBody>
      </p:sp>
    </p:spTree>
    <p:extLst>
      <p:ext uri="{BB962C8B-B14F-4D97-AF65-F5344CB8AC3E}">
        <p14:creationId xmlns:p14="http://schemas.microsoft.com/office/powerpoint/2010/main" val="4069866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6543E-6 L -0.30284 0.772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48" y="386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8.64198E-7 L 0 0.7810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04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3.76543E-6 L 0.3061 0.763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3817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50"/>
                            </p:stCondLst>
                            <p:childTnLst>
                              <p:par>
                                <p:cTn id="2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5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5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50"/>
                            </p:stCondLst>
                            <p:childTnLst>
                              <p:par>
                                <p:cTn id="5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DE645220-ABA3-4749-816B-7EE0A7A2F7E2}"/>
              </a:ext>
            </a:extLst>
          </p:cNvPr>
          <p:cNvSpPr/>
          <p:nvPr/>
        </p:nvSpPr>
        <p:spPr>
          <a:xfrm>
            <a:off x="-5080" y="-159165"/>
            <a:ext cx="14630400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E06834C-AFDD-4DD6-8045-6CEE36AFB3CE}"/>
              </a:ext>
            </a:extLst>
          </p:cNvPr>
          <p:cNvSpPr/>
          <p:nvPr/>
        </p:nvSpPr>
        <p:spPr>
          <a:xfrm>
            <a:off x="2028305" y="-165930"/>
            <a:ext cx="14630400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A6CCFE-ACA1-4E92-9AB5-86BEE0CE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11138" y="0"/>
            <a:ext cx="14221324" cy="79994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738613-7076-4C05-9AA9-AE643C830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776" y="1547529"/>
            <a:ext cx="2422208" cy="1901473"/>
          </a:xfrm>
          <a:prstGeom prst="rect">
            <a:avLst/>
          </a:prstGeom>
        </p:spPr>
      </p:pic>
      <p:sp>
        <p:nvSpPr>
          <p:cNvPr id="6" name="Semicírculo 5">
            <a:extLst>
              <a:ext uri="{FF2B5EF4-FFF2-40B4-BE49-F238E27FC236}">
                <a16:creationId xmlns:a16="http://schemas.microsoft.com/office/drawing/2014/main" id="{DDEEE21B-E164-493A-A91C-B1DDA016F490}"/>
              </a:ext>
            </a:extLst>
          </p:cNvPr>
          <p:cNvSpPr/>
          <p:nvPr/>
        </p:nvSpPr>
        <p:spPr>
          <a:xfrm>
            <a:off x="8873490" y="2565400"/>
            <a:ext cx="906780" cy="609600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4DED90AC-079C-4E2B-B2E9-1AEE9C8ED35B}"/>
              </a:ext>
            </a:extLst>
          </p:cNvPr>
          <p:cNvSpPr/>
          <p:nvPr/>
        </p:nvSpPr>
        <p:spPr>
          <a:xfrm>
            <a:off x="8873490" y="2319020"/>
            <a:ext cx="906780" cy="609600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9CC4C3E-11CD-423E-B7DE-FE0287D122CA}"/>
              </a:ext>
            </a:extLst>
          </p:cNvPr>
          <p:cNvSpPr/>
          <p:nvPr/>
        </p:nvSpPr>
        <p:spPr>
          <a:xfrm>
            <a:off x="9166860" y="2727960"/>
            <a:ext cx="309880" cy="226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9B8C024-0416-4024-A87D-2EE1F3362587}"/>
              </a:ext>
            </a:extLst>
          </p:cNvPr>
          <p:cNvSpPr/>
          <p:nvPr/>
        </p:nvSpPr>
        <p:spPr>
          <a:xfrm>
            <a:off x="3116580" y="601980"/>
            <a:ext cx="3642360" cy="556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97378C-051A-478E-95DD-5498FA5C441F}"/>
              </a:ext>
            </a:extLst>
          </p:cNvPr>
          <p:cNvSpPr/>
          <p:nvPr/>
        </p:nvSpPr>
        <p:spPr>
          <a:xfrm>
            <a:off x="3116580" y="4386335"/>
            <a:ext cx="3642360" cy="556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7F97CA2-FEB0-4650-8555-2E1895F04D85}"/>
              </a:ext>
            </a:extLst>
          </p:cNvPr>
          <p:cNvSpPr/>
          <p:nvPr/>
        </p:nvSpPr>
        <p:spPr>
          <a:xfrm>
            <a:off x="4371147" y="1496728"/>
            <a:ext cx="1166053" cy="667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FA8DC8A-3282-4464-A003-0B66FD05EEC9}"/>
              </a:ext>
            </a:extLst>
          </p:cNvPr>
          <p:cNvSpPr/>
          <p:nvPr/>
        </p:nvSpPr>
        <p:spPr>
          <a:xfrm>
            <a:off x="3030775" y="1184974"/>
            <a:ext cx="1019935" cy="1426669"/>
          </a:xfrm>
          <a:custGeom>
            <a:avLst/>
            <a:gdLst>
              <a:gd name="connsiteX0" fmla="*/ 0 w 961515"/>
              <a:gd name="connsiteY0" fmla="*/ 0 h 1155968"/>
              <a:gd name="connsiteX1" fmla="*/ 961515 w 961515"/>
              <a:gd name="connsiteY1" fmla="*/ 0 h 1155968"/>
              <a:gd name="connsiteX2" fmla="*/ 961515 w 961515"/>
              <a:gd name="connsiteY2" fmla="*/ 1155968 h 1155968"/>
              <a:gd name="connsiteX3" fmla="*/ 0 w 961515"/>
              <a:gd name="connsiteY3" fmla="*/ 1155968 h 1155968"/>
              <a:gd name="connsiteX4" fmla="*/ 0 w 961515"/>
              <a:gd name="connsiteY4" fmla="*/ 0 h 1155968"/>
              <a:gd name="connsiteX0" fmla="*/ 0 w 1004695"/>
              <a:gd name="connsiteY0" fmla="*/ 0 h 1290588"/>
              <a:gd name="connsiteX1" fmla="*/ 961515 w 1004695"/>
              <a:gd name="connsiteY1" fmla="*/ 0 h 1290588"/>
              <a:gd name="connsiteX2" fmla="*/ 1004695 w 1004695"/>
              <a:gd name="connsiteY2" fmla="*/ 1290588 h 1290588"/>
              <a:gd name="connsiteX3" fmla="*/ 0 w 1004695"/>
              <a:gd name="connsiteY3" fmla="*/ 1155968 h 1290588"/>
              <a:gd name="connsiteX4" fmla="*/ 0 w 1004695"/>
              <a:gd name="connsiteY4" fmla="*/ 0 h 1290588"/>
              <a:gd name="connsiteX0" fmla="*/ 0 w 1004695"/>
              <a:gd name="connsiteY0" fmla="*/ 0 h 1426260"/>
              <a:gd name="connsiteX1" fmla="*/ 961515 w 1004695"/>
              <a:gd name="connsiteY1" fmla="*/ 0 h 1426260"/>
              <a:gd name="connsiteX2" fmla="*/ 1004695 w 1004695"/>
              <a:gd name="connsiteY2" fmla="*/ 1290588 h 1426260"/>
              <a:gd name="connsiteX3" fmla="*/ 913845 w 1004695"/>
              <a:gd name="connsiteY3" fmla="*/ 1426145 h 1426260"/>
              <a:gd name="connsiteX4" fmla="*/ 0 w 1004695"/>
              <a:gd name="connsiteY4" fmla="*/ 1155968 h 1426260"/>
              <a:gd name="connsiteX5" fmla="*/ 0 w 1004695"/>
              <a:gd name="connsiteY5" fmla="*/ 0 h 1426260"/>
              <a:gd name="connsiteX0" fmla="*/ 0 w 1004695"/>
              <a:gd name="connsiteY0" fmla="*/ 0 h 1426260"/>
              <a:gd name="connsiteX1" fmla="*/ 961515 w 1004695"/>
              <a:gd name="connsiteY1" fmla="*/ 0 h 1426260"/>
              <a:gd name="connsiteX2" fmla="*/ 1004695 w 1004695"/>
              <a:gd name="connsiteY2" fmla="*/ 1290588 h 1426260"/>
              <a:gd name="connsiteX3" fmla="*/ 913845 w 1004695"/>
              <a:gd name="connsiteY3" fmla="*/ 1426145 h 1426260"/>
              <a:gd name="connsiteX4" fmla="*/ 352505 w 1004695"/>
              <a:gd name="connsiteY4" fmla="*/ 1332165 h 1426260"/>
              <a:gd name="connsiteX5" fmla="*/ 0 w 1004695"/>
              <a:gd name="connsiteY5" fmla="*/ 1155968 h 1426260"/>
              <a:gd name="connsiteX6" fmla="*/ 0 w 1004695"/>
              <a:gd name="connsiteY6" fmla="*/ 0 h 1426260"/>
              <a:gd name="connsiteX0" fmla="*/ 0 w 1019935"/>
              <a:gd name="connsiteY0" fmla="*/ 0 h 1426243"/>
              <a:gd name="connsiteX1" fmla="*/ 961515 w 1019935"/>
              <a:gd name="connsiteY1" fmla="*/ 0 h 1426243"/>
              <a:gd name="connsiteX2" fmla="*/ 1019935 w 1019935"/>
              <a:gd name="connsiteY2" fmla="*/ 1265188 h 1426243"/>
              <a:gd name="connsiteX3" fmla="*/ 913845 w 1019935"/>
              <a:gd name="connsiteY3" fmla="*/ 1426145 h 1426243"/>
              <a:gd name="connsiteX4" fmla="*/ 352505 w 1019935"/>
              <a:gd name="connsiteY4" fmla="*/ 1332165 h 1426243"/>
              <a:gd name="connsiteX5" fmla="*/ 0 w 1019935"/>
              <a:gd name="connsiteY5" fmla="*/ 1155968 h 1426243"/>
              <a:gd name="connsiteX6" fmla="*/ 0 w 1019935"/>
              <a:gd name="connsiteY6" fmla="*/ 0 h 1426243"/>
              <a:gd name="connsiteX0" fmla="*/ 0 w 1019935"/>
              <a:gd name="connsiteY0" fmla="*/ 0 h 1426669"/>
              <a:gd name="connsiteX1" fmla="*/ 961515 w 1019935"/>
              <a:gd name="connsiteY1" fmla="*/ 0 h 1426669"/>
              <a:gd name="connsiteX2" fmla="*/ 1019935 w 1019935"/>
              <a:gd name="connsiteY2" fmla="*/ 1265188 h 1426669"/>
              <a:gd name="connsiteX3" fmla="*/ 913845 w 1019935"/>
              <a:gd name="connsiteY3" fmla="*/ 1426145 h 1426669"/>
              <a:gd name="connsiteX4" fmla="*/ 352505 w 1019935"/>
              <a:gd name="connsiteY4" fmla="*/ 1332165 h 1426669"/>
              <a:gd name="connsiteX5" fmla="*/ 0 w 1019935"/>
              <a:gd name="connsiteY5" fmla="*/ 1155968 h 1426669"/>
              <a:gd name="connsiteX6" fmla="*/ 0 w 1019935"/>
              <a:gd name="connsiteY6" fmla="*/ 0 h 142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935" h="1426669">
                <a:moveTo>
                  <a:pt x="0" y="0"/>
                </a:moveTo>
                <a:lnTo>
                  <a:pt x="961515" y="0"/>
                </a:lnTo>
                <a:lnTo>
                  <a:pt x="1019935" y="1265188"/>
                </a:lnTo>
                <a:cubicBezTo>
                  <a:pt x="949012" y="1405200"/>
                  <a:pt x="941588" y="1430913"/>
                  <a:pt x="913845" y="1426145"/>
                </a:cubicBezTo>
                <a:cubicBezTo>
                  <a:pt x="752978" y="1378732"/>
                  <a:pt x="513372" y="1379578"/>
                  <a:pt x="352505" y="1332165"/>
                </a:cubicBezTo>
                <a:lnTo>
                  <a:pt x="0" y="115596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FA9B005-140E-4CFE-965B-4CDF193C0259}"/>
              </a:ext>
            </a:extLst>
          </p:cNvPr>
          <p:cNvSpPr/>
          <p:nvPr/>
        </p:nvSpPr>
        <p:spPr>
          <a:xfrm>
            <a:off x="3779835" y="2885652"/>
            <a:ext cx="1294069" cy="667351"/>
          </a:xfrm>
          <a:custGeom>
            <a:avLst/>
            <a:gdLst>
              <a:gd name="connsiteX0" fmla="*/ 0 w 1166053"/>
              <a:gd name="connsiteY0" fmla="*/ 0 h 667351"/>
              <a:gd name="connsiteX1" fmla="*/ 1166053 w 1166053"/>
              <a:gd name="connsiteY1" fmla="*/ 0 h 667351"/>
              <a:gd name="connsiteX2" fmla="*/ 1166053 w 1166053"/>
              <a:gd name="connsiteY2" fmla="*/ 667351 h 667351"/>
              <a:gd name="connsiteX3" fmla="*/ 0 w 1166053"/>
              <a:gd name="connsiteY3" fmla="*/ 667351 h 667351"/>
              <a:gd name="connsiteX4" fmla="*/ 0 w 1166053"/>
              <a:gd name="connsiteY4" fmla="*/ 0 h 667351"/>
              <a:gd name="connsiteX0" fmla="*/ 0 w 1294069"/>
              <a:gd name="connsiteY0" fmla="*/ 42672 h 667351"/>
              <a:gd name="connsiteX1" fmla="*/ 1294069 w 1294069"/>
              <a:gd name="connsiteY1" fmla="*/ 0 h 667351"/>
              <a:gd name="connsiteX2" fmla="*/ 1294069 w 1294069"/>
              <a:gd name="connsiteY2" fmla="*/ 667351 h 667351"/>
              <a:gd name="connsiteX3" fmla="*/ 128016 w 1294069"/>
              <a:gd name="connsiteY3" fmla="*/ 667351 h 667351"/>
              <a:gd name="connsiteX4" fmla="*/ 0 w 1294069"/>
              <a:gd name="connsiteY4" fmla="*/ 42672 h 6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069" h="667351">
                <a:moveTo>
                  <a:pt x="0" y="42672"/>
                </a:moveTo>
                <a:lnTo>
                  <a:pt x="1294069" y="0"/>
                </a:lnTo>
                <a:lnTo>
                  <a:pt x="1294069" y="667351"/>
                </a:lnTo>
                <a:lnTo>
                  <a:pt x="128016" y="667351"/>
                </a:lnTo>
                <a:lnTo>
                  <a:pt x="0" y="4267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14B4E7-C0E7-4266-844E-9F7F30F6C27B}"/>
              </a:ext>
            </a:extLst>
          </p:cNvPr>
          <p:cNvSpPr/>
          <p:nvPr/>
        </p:nvSpPr>
        <p:spPr>
          <a:xfrm flipH="1">
            <a:off x="4350826" y="5293638"/>
            <a:ext cx="1166054" cy="660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DB4F3CC-B24F-47B9-9D01-6385067D90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20906" y="6701939"/>
            <a:ext cx="2466534" cy="1527659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559D41A0-C00C-434E-B615-5494E1D8DB31}"/>
              </a:ext>
            </a:extLst>
          </p:cNvPr>
          <p:cNvSpPr/>
          <p:nvPr/>
        </p:nvSpPr>
        <p:spPr>
          <a:xfrm>
            <a:off x="10973463" y="-159166"/>
            <a:ext cx="5464079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11205BF-C9F1-4F8F-BA1F-F35C2B335CA3}"/>
              </a:ext>
            </a:extLst>
          </p:cNvPr>
          <p:cNvSpPr/>
          <p:nvPr/>
        </p:nvSpPr>
        <p:spPr>
          <a:xfrm>
            <a:off x="10749280" y="3256280"/>
            <a:ext cx="224182" cy="462280"/>
          </a:xfrm>
          <a:prstGeom prst="rect">
            <a:avLst/>
          </a:prstGeom>
          <a:solidFill>
            <a:srgbClr val="006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052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38000" decel="1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139E-6 3.45679E-6 L 1.70139E-6 -0.00695 " pathEditMode="relative" rAng="0" ptsTypes="AA">
                                      <p:cBhvr>
                                        <p:cTn id="8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path" presetSubtype="0" decel="6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79012E-6 L -0.1378 1.79012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139E-6 3.45679E-6 L -0.13781 3.45679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139E-6 4.5679E-6 L -0.13781 4.5679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0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139E-6 4.25926E-6 L -0.13781 4.25926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08642E-7 L -0.13748 -3.08642E-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9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0278E-6 -3.82716E-6 L -0.14887 -3.82716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4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3611E-7 -4.50617E-6 L -0.14073 -4.50617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5" grpId="0" animBg="1"/>
      <p:bldP spid="17" grpId="0" animBg="1"/>
      <p:bldP spid="19" grpId="0" animBg="1"/>
      <p:bldP spid="20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8014721-98BF-44A2-A5BC-605A7618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62" y="2224875"/>
            <a:ext cx="939627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194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8BDAF5-784B-4F21-9228-1A530B09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296" y="2221066"/>
            <a:ext cx="5387807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544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6A1F22-2F04-4377-ACD5-DCF07F00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67" y="1950532"/>
            <a:ext cx="8138865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23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61</Words>
  <Application>Microsoft Office PowerPoint</Application>
  <PresentationFormat>Personalizar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Roboto</vt:lpstr>
      <vt:lpstr>Segoe UI</vt:lpstr>
      <vt:lpstr>Wingdings 2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silva</dc:creator>
  <cp:lastModifiedBy>KALIL BEGO ROCHA .</cp:lastModifiedBy>
  <cp:revision>221</cp:revision>
  <dcterms:created xsi:type="dcterms:W3CDTF">2020-05-05T19:08:42Z</dcterms:created>
  <dcterms:modified xsi:type="dcterms:W3CDTF">2020-12-14T17:58:08Z</dcterms:modified>
</cp:coreProperties>
</file>