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handoutMasterIdLst>
    <p:handoutMasterId r:id="rId10"/>
  </p:handoutMasterIdLst>
  <p:sldIdLst>
    <p:sldId id="256" r:id="rId2"/>
    <p:sldId id="257" r:id="rId3"/>
    <p:sldId id="284" r:id="rId4"/>
    <p:sldId id="285" r:id="rId5"/>
    <p:sldId id="286" r:id="rId6"/>
    <p:sldId id="287" r:id="rId7"/>
    <p:sldId id="262" r:id="rId8"/>
    <p:sldId id="288" r:id="rId9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0F3"/>
    <a:srgbClr val="00DAF5"/>
    <a:srgbClr val="00DEF4"/>
    <a:srgbClr val="00D287"/>
    <a:srgbClr val="00F1D1"/>
    <a:srgbClr val="00DDF5"/>
    <a:srgbClr val="00E8EA"/>
    <a:srgbClr val="00F5A0"/>
    <a:srgbClr val="00D9F5"/>
    <a:srgbClr val="2FD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16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BAEF996-C0BB-427B-9B91-D5165C28F2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A6DE04-B237-4FB1-AD6E-F33D43EB8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AB2ED-1336-44A6-A234-81CBA8E79B13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ED594D-1844-4C49-A64B-5A20A02098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68EF31-807B-421F-89DD-CB5AE0F6EF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296CA-5D2E-46A7-BD23-32280526E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65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79647-FB94-4493-903C-544D3E42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4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030A5-C85B-4A63-AC20-1351814A4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763"/>
            <a:ext cx="10972800" cy="198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1DCFF6-6E46-4897-8AA4-F7C18EA3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EC360-0FBC-45F2-8DEE-FD0CCCB0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F7905-6363-46E2-80D3-1F6A248A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E006E-CF70-4CB6-AC0C-7B1BFC5F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4D05A9-53BA-4DDD-A593-291B5207A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66FFBD-02DA-41A5-9E2E-1469043B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556E5-4BA0-460A-8F9B-C2993D59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16899-31DE-457E-ABCD-BE8F7ADA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A6ADC5-3BF1-4453-A718-9B6D5104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9B77-B98C-4CA7-919B-14FF411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6B5920-7463-4366-805D-9298868D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AD16DC-EAB6-46F9-AAA8-01B686BB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4E705-8EEE-491B-B81C-E1C28AE0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15668C-E410-44B6-A94B-2F3233CE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5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CAC641-7952-40BD-914F-6358EFA0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563" y="438150"/>
            <a:ext cx="3154362" cy="6973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C6CEAC-E44B-4C2C-8B1D-43C4C394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75" y="438150"/>
            <a:ext cx="9310688" cy="69738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1EDAA-ADD6-460D-984F-D2FB72A9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B5CDF0-C618-4387-A5F1-5C4026FA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9AAE0-9305-474D-A706-61D8E066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66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059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0400" y="0"/>
            <a:ext cx="8229602" cy="82296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1105" y="1060704"/>
            <a:ext cx="6108194" cy="6108192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07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28800" y="-1371600"/>
            <a:ext cx="10972802" cy="109728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3904" y="603503"/>
            <a:ext cx="7022596" cy="7022594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09C7E-BD93-4B6A-A00E-0AC34D00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50246-D321-479E-A74B-04C69B6D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07DACC-4F1A-43C6-BBC9-926AA23E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75E74-538C-4ED6-84DA-1B54B4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4A354-143C-485D-90A5-85726C11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9B40-BBA0-4ECC-8E0B-445A5B2F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EEF698-0FEC-4023-BC6D-FC38AE1B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0BD7A5-D49E-4990-B2C2-7ACBC893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E0E6DE-9ACF-4D21-A7D7-136D3B10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BEE18-D6F9-471A-8AA1-3E2FD4A9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8" y="2051050"/>
            <a:ext cx="12619037" cy="34242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CB605-01D8-4706-B78A-A63C9302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538" y="5507038"/>
            <a:ext cx="12619037" cy="1800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3A123-0A00-4BB0-94F5-405C529C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70163-4686-465A-BCD9-6F22F91C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693A4-5B83-453A-AB9D-093C824D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7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0E30C-1DD8-4FEB-AEA7-841D5ECD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BC375-F2EC-4887-A46A-5E474C11C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E17509-DE47-47E8-A5CE-F4EA8F5F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EB6D4A-633E-40F6-B6B2-9B6689F7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577958-D9D4-45B6-938C-86234A0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0BC2B-A41E-4308-AF4E-38D1553D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9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07A9-6F56-4233-B817-AF1CCD6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438150"/>
            <a:ext cx="12619037" cy="15906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17D669-A415-421C-8520-39E8E984A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63" y="2017713"/>
            <a:ext cx="6189662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5A8034-66AA-4FEF-A1B9-A8E811701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063" y="3006725"/>
            <a:ext cx="6189662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5A2B9A-698B-4450-8B2B-42C47637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7275" y="2017713"/>
            <a:ext cx="6219825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53AA4C-4EA4-4B11-9FA0-9062F200B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7275" y="3006725"/>
            <a:ext cx="6219825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30EB5-2ABF-4903-B206-EC6CD5FA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07572C-546B-4BB7-98AB-4434B29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A9D1D3-8729-4A0A-BD5E-DD8749B0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8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1BBF-374B-4562-8B79-29081948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D056E8-84ED-45B6-896E-2CF53DE3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522332-4ACB-4606-868B-38D48214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86A339-51A2-49E7-92E9-293F6520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E6F9A5-C76C-4E14-A8A2-8C6BF7BA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FED021-700A-4AE3-87D8-2763356F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72C1B9-D9F8-40CA-85FD-95BB03A3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8C43A-62FC-4EE6-BB9A-D6EBDE38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4888E-96CB-4B1C-BF2D-57F28E70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0F252F-686F-44E7-B753-31C78568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28E13D-7EFC-4FFE-B69C-6F65FEA8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9CC48-A9CF-48B9-847C-DC32CB0A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13EE27-7CCE-419E-AF1C-F25CC290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3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F5A0"/>
            </a:gs>
            <a:gs pos="100000">
              <a:srgbClr val="00D9F5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03E3E9-A037-48A6-87F4-062AA4B2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375396-1C84-4D9B-9F30-39442E3D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E0877-0FC1-44B0-9D9F-37B7ED9D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9BEB-3F62-43AF-B85C-9C6F6BC9916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C0241-40D1-495C-88F6-F2389C47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C2AEA-CF13-4B3B-8102-31291D62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5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25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7" r:id="rId14"/>
    <p:sldLayoutId id="214748372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7754F0EF-260A-4B61-8D99-D3887D8867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4327128" y="1631087"/>
            <a:ext cx="2039805" cy="994600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3F6296-101C-42F0-B70E-405018F763EE}"/>
              </a:ext>
            </a:extLst>
          </p:cNvPr>
          <p:cNvSpPr/>
          <p:nvPr/>
        </p:nvSpPr>
        <p:spPr>
          <a:xfrm>
            <a:off x="880376" y="-676231"/>
            <a:ext cx="421049" cy="421049"/>
          </a:xfrm>
          <a:prstGeom prst="rect">
            <a:avLst/>
          </a:prstGeom>
          <a:solidFill>
            <a:srgbClr val="00F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A1752C-B94A-4EC5-AB6A-71D7DAA875C9}"/>
              </a:ext>
            </a:extLst>
          </p:cNvPr>
          <p:cNvSpPr/>
          <p:nvPr/>
        </p:nvSpPr>
        <p:spPr>
          <a:xfrm>
            <a:off x="289207" y="-676231"/>
            <a:ext cx="421049" cy="421049"/>
          </a:xfrm>
          <a:prstGeom prst="rect">
            <a:avLst/>
          </a:prstGeom>
          <a:solidFill>
            <a:srgbClr val="00D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B0286B6-0A87-4BF5-B443-76B57D113B1C}"/>
              </a:ext>
            </a:extLst>
          </p:cNvPr>
          <p:cNvSpPr/>
          <p:nvPr/>
        </p:nvSpPr>
        <p:spPr>
          <a:xfrm>
            <a:off x="0" y="3431777"/>
            <a:ext cx="14630400" cy="4797823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906072 h 5020872"/>
              <a:gd name="connsiteX1" fmla="*/ 14630400 w 14630400"/>
              <a:gd name="connsiteY1" fmla="*/ 906072 h 5020872"/>
              <a:gd name="connsiteX2" fmla="*/ 14630400 w 14630400"/>
              <a:gd name="connsiteY2" fmla="*/ 5020872 h 5020872"/>
              <a:gd name="connsiteX3" fmla="*/ 0 w 14630400"/>
              <a:gd name="connsiteY3" fmla="*/ 5020872 h 5020872"/>
              <a:gd name="connsiteX4" fmla="*/ 0 w 14630400"/>
              <a:gd name="connsiteY4" fmla="*/ 906072 h 5020872"/>
              <a:gd name="connsiteX0" fmla="*/ 0 w 14630400"/>
              <a:gd name="connsiteY0" fmla="*/ 683023 h 4797823"/>
              <a:gd name="connsiteX1" fmla="*/ 14630400 w 14630400"/>
              <a:gd name="connsiteY1" fmla="*/ 683023 h 4797823"/>
              <a:gd name="connsiteX2" fmla="*/ 14630400 w 14630400"/>
              <a:gd name="connsiteY2" fmla="*/ 4797823 h 4797823"/>
              <a:gd name="connsiteX3" fmla="*/ 0 w 14630400"/>
              <a:gd name="connsiteY3" fmla="*/ 4797823 h 4797823"/>
              <a:gd name="connsiteX4" fmla="*/ 0 w 14630400"/>
              <a:gd name="connsiteY4" fmla="*/ 683023 h 479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797823">
                <a:moveTo>
                  <a:pt x="0" y="683023"/>
                </a:moveTo>
                <a:cubicBezTo>
                  <a:pt x="4996722" y="-1355639"/>
                  <a:pt x="9678649" y="1942197"/>
                  <a:pt x="14630400" y="683023"/>
                </a:cubicBezTo>
                <a:lnTo>
                  <a:pt x="14630400" y="4797823"/>
                </a:lnTo>
                <a:lnTo>
                  <a:pt x="0" y="4797823"/>
                </a:lnTo>
                <a:lnTo>
                  <a:pt x="0" y="683023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" name="CCO">
            <a:extLst>
              <a:ext uri="{FF2B5EF4-FFF2-40B4-BE49-F238E27FC236}">
                <a16:creationId xmlns:a16="http://schemas.microsoft.com/office/drawing/2014/main" id="{244F18D2-43BD-4DBE-A3AE-7D2706C69786}"/>
              </a:ext>
            </a:extLst>
          </p:cNvPr>
          <p:cNvSpPr txBox="1"/>
          <p:nvPr/>
        </p:nvSpPr>
        <p:spPr>
          <a:xfrm>
            <a:off x="8331408" y="5078606"/>
            <a:ext cx="62989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20"/>
              </a:spcAft>
            </a:pPr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1ºCCO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4688372" y="1809197"/>
            <a:ext cx="1093800" cy="516225"/>
            <a:chOff x="4688372" y="1809197"/>
            <a:chExt cx="1093800" cy="51622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4206992" y="1489113"/>
            <a:ext cx="6741993" cy="1150221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54" y="1719044"/>
            <a:ext cx="7000724" cy="687390"/>
          </a:xfrm>
          <a:prstGeom prst="rect">
            <a:avLst/>
          </a:prstGeom>
        </p:spPr>
      </p:pic>
      <p:sp>
        <p:nvSpPr>
          <p:cNvPr id="26" name="Subtítulo 2">
            <a:extLst>
              <a:ext uri="{FF2B5EF4-FFF2-40B4-BE49-F238E27FC236}">
                <a16:creationId xmlns:a16="http://schemas.microsoft.com/office/drawing/2014/main" id="{91B0BEDF-8B35-4FF9-AE8B-9B1DDBD79D43}"/>
              </a:ext>
            </a:extLst>
          </p:cNvPr>
          <p:cNvSpPr txBox="1">
            <a:spLocks/>
          </p:cNvSpPr>
          <p:nvPr/>
        </p:nvSpPr>
        <p:spPr>
          <a:xfrm>
            <a:off x="-2281210" y="4943390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MARCOLINO</a:t>
            </a: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id="{94FE0A26-AF8A-46CD-94B3-091C09E7657F}"/>
              </a:ext>
            </a:extLst>
          </p:cNvPr>
          <p:cNvSpPr txBox="1">
            <a:spLocks/>
          </p:cNvSpPr>
          <p:nvPr/>
        </p:nvSpPr>
        <p:spPr>
          <a:xfrm>
            <a:off x="-2281210" y="4332891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DOUGLAS DOURADO</a:t>
            </a:r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17FFF319-2A3B-44B4-BD85-1BEEA7F23E78}"/>
              </a:ext>
            </a:extLst>
          </p:cNvPr>
          <p:cNvSpPr txBox="1">
            <a:spLocks/>
          </p:cNvSpPr>
          <p:nvPr/>
        </p:nvSpPr>
        <p:spPr>
          <a:xfrm>
            <a:off x="-2281210" y="5553889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CURTI</a:t>
            </a: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5A273685-3164-4651-B4B4-D4AF629216C1}"/>
              </a:ext>
            </a:extLst>
          </p:cNvPr>
          <p:cNvSpPr txBox="1">
            <a:spLocks/>
          </p:cNvSpPr>
          <p:nvPr/>
        </p:nvSpPr>
        <p:spPr>
          <a:xfrm>
            <a:off x="-2281210" y="6164388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JOSÉ PAULO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79ABBED3-A14D-4A1A-8AD4-AD0824E84F8F}"/>
              </a:ext>
            </a:extLst>
          </p:cNvPr>
          <p:cNvSpPr txBox="1">
            <a:spLocks/>
          </p:cNvSpPr>
          <p:nvPr/>
        </p:nvSpPr>
        <p:spPr>
          <a:xfrm>
            <a:off x="-2281210" y="6774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KAIO BALEEIRO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2F5024E-DE79-4B70-B5C1-6FC82433A9B4}"/>
              </a:ext>
            </a:extLst>
          </p:cNvPr>
          <p:cNvSpPr/>
          <p:nvPr/>
        </p:nvSpPr>
        <p:spPr>
          <a:xfrm>
            <a:off x="0" y="4358378"/>
            <a:ext cx="1925782" cy="3871222"/>
          </a:xfrm>
          <a:prstGeom prst="rect">
            <a:avLst/>
          </a:prstGeom>
          <a:gradFill>
            <a:gsLst>
              <a:gs pos="0">
                <a:srgbClr val="00DAF5"/>
              </a:gs>
              <a:gs pos="100000">
                <a:srgbClr val="00E0F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8635A439-CE1A-47B1-8227-5C08A6548CF0}"/>
              </a:ext>
            </a:extLst>
          </p:cNvPr>
          <p:cNvSpPr txBox="1">
            <a:spLocks/>
          </p:cNvSpPr>
          <p:nvPr/>
        </p:nvSpPr>
        <p:spPr>
          <a:xfrm>
            <a:off x="-2281210" y="7396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KALIL BEGO</a:t>
            </a:r>
          </a:p>
        </p:txBody>
      </p:sp>
    </p:spTree>
    <p:extLst>
      <p:ext uri="{BB962C8B-B14F-4D97-AF65-F5344CB8AC3E}">
        <p14:creationId xmlns:p14="http://schemas.microsoft.com/office/powerpoint/2010/main" val="13352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1.2963E-6 L 0.03157 1.296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60417E-6 2.59259E-6 L -0.09842 -0.0009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50617E-6 L 0.28754 -4.506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-1.48148E-6 L 0.28754 -1.48148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77778E-6 1.54321E-6 L 0.28754 1.5432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7778E-6 -2.53086E-6 L 0.2883 -2.53086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21" grpId="0"/>
      <p:bldP spid="2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3A9F7F45-32D2-4717-AAE5-CC70D4C1CD7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2946640" y="433121"/>
            <a:ext cx="873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315974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E636B9A-54ED-41C9-8419-B3A71758531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907960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5915035" y="103472"/>
            <a:ext cx="2470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2816349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97531E-6 L -2.29167E-6 -0.434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83951E-6 L -2.29167E-6 -0.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97531E-6 L -2.91667E-6 -0.4324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111E-6 4.01235E-6 L 4.86111E-6 -0.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97531E-6 L -3.54167E-6 -0.430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861E-6 -4.50617E-6 L -2.04861E-6 -0.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DCABB4E-1F21-4D2E-8A88-6EDBA331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73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F009A2-47CA-484F-8781-6EFA20DC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8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A8D1D8E-F573-414F-AD55-3CE82152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0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5A89AA-6F45-4CF6-8028-690E52DBD958}"/>
              </a:ext>
            </a:extLst>
          </p:cNvPr>
          <p:cNvSpPr txBox="1"/>
          <p:nvPr/>
        </p:nvSpPr>
        <p:spPr>
          <a:xfrm>
            <a:off x="0" y="5882311"/>
            <a:ext cx="1463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47B1F8-9721-44DA-BE08-28C825C7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67" y="1929361"/>
            <a:ext cx="11008466" cy="352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194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5A89AA-6F45-4CF6-8028-690E52DBD958}"/>
              </a:ext>
            </a:extLst>
          </p:cNvPr>
          <p:cNvSpPr txBox="1"/>
          <p:nvPr/>
        </p:nvSpPr>
        <p:spPr>
          <a:xfrm>
            <a:off x="0" y="5882311"/>
            <a:ext cx="1463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API’S</a:t>
            </a:r>
          </a:p>
        </p:txBody>
      </p:sp>
      <p:pic>
        <p:nvPicPr>
          <p:cNvPr id="1026" name="Picture 2" descr="Slack Review | PCMag">
            <a:extLst>
              <a:ext uri="{FF2B5EF4-FFF2-40B4-BE49-F238E27FC236}">
                <a16:creationId xmlns:a16="http://schemas.microsoft.com/office/drawing/2014/main" id="{4824B348-E53B-4C3E-BA83-EA4767AA7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96" y="2263671"/>
            <a:ext cx="5047204" cy="284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E2B5735-BA84-4183-AAAA-640687030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646" y="2263671"/>
            <a:ext cx="3953792" cy="284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518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39</Words>
  <Application>Microsoft Office PowerPoint</Application>
  <PresentationFormat>Personalizar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Segoe UI</vt:lpstr>
      <vt:lpstr>Wingdings 2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silva</dc:creator>
  <cp:lastModifiedBy>KALIL BEGO ROCHA .</cp:lastModifiedBy>
  <cp:revision>48</cp:revision>
  <dcterms:created xsi:type="dcterms:W3CDTF">2020-05-05T19:08:42Z</dcterms:created>
  <dcterms:modified xsi:type="dcterms:W3CDTF">2020-09-08T18:31:59Z</dcterms:modified>
</cp:coreProperties>
</file>