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212"/>
    <a:srgbClr val="F60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2F7FE-9CE0-4C31-A456-2C2069911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C2A5BA-95DF-44D5-A5C3-5184AB9DD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EB81D-D44A-44BC-B84A-7B18C4C2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34870-CEFA-41F2-B9C8-4C09C40B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18FD6-25FD-4A55-9A98-6DDFD7E3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60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87E6B-4A13-4023-8A1B-FCCB57C7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E73884-D74B-441A-B086-2C983691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674A2-A201-43DA-A724-45026482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862415-2AD6-46A2-84B8-BD86BEC2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002CC-E8AE-4B44-9F15-68BD1560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75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95E24-1CD4-40E3-B0A4-2D1B5C539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892EBE-4608-4CF7-8D76-5364C0C20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869DC-9424-471D-BE3B-36EA1621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BE3EC-5C8C-4DAD-8626-B5EAC04C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BF733-9B5D-474E-95A3-7779A5AE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9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CABCC-6D7C-4D86-BECC-56F5A917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51BDC-7679-4177-8605-310B2E12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DDE037-34AB-480F-AE54-5713F855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66F71E-3FBE-4493-9A60-99CF8EF2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91D3ED-805D-4CE6-B8B4-0CA9FE84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44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1B928-ADD9-4D6B-A911-77B5A488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96B117-4BA3-4B8B-BFBB-B67E0752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6438B7-4F78-45AC-8623-36E8D8AE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7E0DE-54C6-4AD7-BD12-FA1689D8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08C39-E289-49F8-AFA5-7C5D6C32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65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ADEF8-E900-46C5-865E-838C2642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74595-96F0-43FA-99E4-5E7209AA1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1B796-FAA7-42A1-9159-B287DE759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EACE2-DBE9-4E6E-BE7F-8FF896D0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578D8F-685B-4F61-B5BA-7B9D5B6F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A5B22-86AB-4496-ADC4-EDDFEDED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33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C8824-C1D3-4C32-B6FE-BFE29BB2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4377F9-2AD9-4BE0-9119-0EA9A3D3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00405-9A58-453A-8A67-81E5EA941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5B68F0-E6C7-4254-8F1F-07FBC99EC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C2AED1-9BEB-4E6F-8E50-87B35B01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9DA90D-AA94-4E4B-9A62-9C124604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E5244C-1645-4AFB-A6A6-A2A2A25A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EAA264-10A3-4126-B235-44F17192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47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1C3BB-A98E-4BD5-A02D-AF4F1C2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4968ED-57D8-424A-A7CA-E6F44E17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BE9083-3C1D-485A-A963-39DFD3A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1EBAC5-B3F0-40CC-87DA-D922EC7B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4B0635-FD36-4AFB-BD83-F1679F0E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D78DA2-A23C-4F3B-81C7-C0DF6B1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F4B5F4-9AA8-4E46-BDE9-39FD8CED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1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A5BC0-32D9-4E18-8453-9E13F59F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CBDFC-B71B-4A61-A581-EA2BC96E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8145AA-8657-48BF-A56B-6541BE0D3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856E15-810E-49B8-AEE1-ACDAA64C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CA7812-0D0A-4C58-9086-DAADF090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C71EE8-E4AD-48FD-B29E-518286F3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14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24627-A91F-472E-A413-9B2C929C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774262-C250-4885-B44F-AC736379B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DAC2DE-2CDE-4325-9A8F-45DB4666B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B6719-4570-490A-99E9-4608C4D9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FD0C-CF96-4E35-B089-24FB14A6DB8E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C24C95-8196-4AF6-BA11-334594CD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66C7E4-4254-45CA-A850-5D64E20C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34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85DFAA-F31C-4CDF-A6B2-8B386CBE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35A1AB-3285-44FC-B9EC-B4D927BBD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0D007-5C85-4665-804F-D1399B496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FD0C-CF96-4E35-B089-24FB14A6DB8E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62252F-0563-44BD-98FB-F30E564ED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BAF8F0-AD81-4E3C-BF0C-5B7CA9FF6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622D-0620-4CB9-A35D-EB4B05334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1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2C7512-5A71-4CD5-ADA4-54E2FE9B8815}"/>
              </a:ext>
            </a:extLst>
          </p:cNvPr>
          <p:cNvSpPr/>
          <p:nvPr/>
        </p:nvSpPr>
        <p:spPr>
          <a:xfrm>
            <a:off x="304801" y="1658983"/>
            <a:ext cx="11489634" cy="504330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4FD070-49B3-4DB6-BB73-594E15195622}"/>
              </a:ext>
            </a:extLst>
          </p:cNvPr>
          <p:cNvSpPr/>
          <p:nvPr/>
        </p:nvSpPr>
        <p:spPr>
          <a:xfrm>
            <a:off x="304800" y="155712"/>
            <a:ext cx="11489633" cy="1176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B7C79B-699F-4F9E-A185-C5BFF1E79DFE}"/>
              </a:ext>
            </a:extLst>
          </p:cNvPr>
          <p:cNvCxnSpPr>
            <a:cxnSpLocks/>
          </p:cNvCxnSpPr>
          <p:nvPr/>
        </p:nvCxnSpPr>
        <p:spPr>
          <a:xfrm>
            <a:off x="4023361" y="1854925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8DC1591-A21E-4EBE-8B1A-40C901D1512A}"/>
              </a:ext>
            </a:extLst>
          </p:cNvPr>
          <p:cNvCxnSpPr>
            <a:cxnSpLocks/>
          </p:cNvCxnSpPr>
          <p:nvPr/>
        </p:nvCxnSpPr>
        <p:spPr>
          <a:xfrm>
            <a:off x="7898681" y="1854925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6A75B73-2881-4F84-8510-5055E7623488}"/>
              </a:ext>
            </a:extLst>
          </p:cNvPr>
          <p:cNvCxnSpPr/>
          <p:nvPr/>
        </p:nvCxnSpPr>
        <p:spPr>
          <a:xfrm>
            <a:off x="1031965" y="4062548"/>
            <a:ext cx="27823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5CAAD06-458E-49C3-A37D-B3B4854ACF97}"/>
              </a:ext>
            </a:extLst>
          </p:cNvPr>
          <p:cNvSpPr txBox="1"/>
          <p:nvPr/>
        </p:nvSpPr>
        <p:spPr>
          <a:xfrm>
            <a:off x="875226" y="1643073"/>
            <a:ext cx="3069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PROBLEMAS, TAREFAS ou NECESSIDADES ENCONTRADAS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F641B99-F85A-4388-9ED9-7E5C4EC2D119}"/>
              </a:ext>
            </a:extLst>
          </p:cNvPr>
          <p:cNvSpPr txBox="1"/>
          <p:nvPr/>
        </p:nvSpPr>
        <p:spPr>
          <a:xfrm>
            <a:off x="1338949" y="4063090"/>
            <a:ext cx="2116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CLIENTES E USUÁRIOS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4AD925F-F683-4A8E-BB0D-468D4520009C}"/>
              </a:ext>
            </a:extLst>
          </p:cNvPr>
          <p:cNvSpPr txBox="1"/>
          <p:nvPr/>
        </p:nvSpPr>
        <p:spPr>
          <a:xfrm>
            <a:off x="5169631" y="1766183"/>
            <a:ext cx="1848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IDEIAS E SOLUÇÕES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ABE6E2-130D-49B5-9F3F-FE7E7135897C}"/>
              </a:ext>
            </a:extLst>
          </p:cNvPr>
          <p:cNvSpPr txBox="1"/>
          <p:nvPr/>
        </p:nvSpPr>
        <p:spPr>
          <a:xfrm>
            <a:off x="8125093" y="1643073"/>
            <a:ext cx="3292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BENEFÍCIOS PARA O NEGÓCIO E PARA O TIME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30F056-27FC-40D3-BB37-30B68CF55B1D}"/>
              </a:ext>
            </a:extLst>
          </p:cNvPr>
          <p:cNvSpPr/>
          <p:nvPr/>
        </p:nvSpPr>
        <p:spPr>
          <a:xfrm>
            <a:off x="969925" y="5184870"/>
            <a:ext cx="1907167" cy="705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Empresa de transporte público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4676C5-4DD4-4CC6-B9BE-B6276CFD1D14}"/>
              </a:ext>
            </a:extLst>
          </p:cNvPr>
          <p:cNvSpPr/>
          <p:nvPr/>
        </p:nvSpPr>
        <p:spPr>
          <a:xfrm>
            <a:off x="2011690" y="4479482"/>
            <a:ext cx="1907167" cy="705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Usuário de transporte público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E27040-28CF-4744-945E-3FD176EB9879}"/>
              </a:ext>
            </a:extLst>
          </p:cNvPr>
          <p:cNvSpPr/>
          <p:nvPr/>
        </p:nvSpPr>
        <p:spPr>
          <a:xfrm>
            <a:off x="377806" y="2227848"/>
            <a:ext cx="1094316" cy="584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App prático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FAE3B89-A9BE-47E5-96B3-E6ADEA429A72}"/>
              </a:ext>
            </a:extLst>
          </p:cNvPr>
          <p:cNvSpPr/>
          <p:nvPr/>
        </p:nvSpPr>
        <p:spPr>
          <a:xfrm>
            <a:off x="1509301" y="2226139"/>
            <a:ext cx="1319329" cy="7123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Saber a situação da máquina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92A196-52C6-4DA5-AD5C-145A7449087B}"/>
              </a:ext>
            </a:extLst>
          </p:cNvPr>
          <p:cNvSpPr/>
          <p:nvPr/>
        </p:nvSpPr>
        <p:spPr>
          <a:xfrm>
            <a:off x="346236" y="2965547"/>
            <a:ext cx="1256786" cy="705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Site institucional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E2179F47-25E2-4853-9CF8-C0369FAC1048}"/>
              </a:ext>
            </a:extLst>
          </p:cNvPr>
          <p:cNvSpPr txBox="1">
            <a:spLocks/>
          </p:cNvSpPr>
          <p:nvPr/>
        </p:nvSpPr>
        <p:spPr>
          <a:xfrm>
            <a:off x="1031965" y="155712"/>
            <a:ext cx="9980023" cy="1176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/>
              <a:t>MMR – Monitoramento de Máquinas de Recarga</a:t>
            </a:r>
            <a:endParaRPr lang="pt-BR" sz="40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754DB61-03B1-4AEB-A9F6-4D247F7B69C2}"/>
              </a:ext>
            </a:extLst>
          </p:cNvPr>
          <p:cNvSpPr/>
          <p:nvPr/>
        </p:nvSpPr>
        <p:spPr>
          <a:xfrm>
            <a:off x="4126409" y="2075195"/>
            <a:ext cx="1319329" cy="605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Design clean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0E9C762-E2F2-4386-B66B-E13DD6ED9CCB}"/>
              </a:ext>
            </a:extLst>
          </p:cNvPr>
          <p:cNvSpPr/>
          <p:nvPr/>
        </p:nvSpPr>
        <p:spPr>
          <a:xfrm>
            <a:off x="5242375" y="4905486"/>
            <a:ext cx="1319329" cy="712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IDE de mapa estilo GPS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666AFA0-AC10-428F-A6F8-5CD472D80D5D}"/>
              </a:ext>
            </a:extLst>
          </p:cNvPr>
          <p:cNvSpPr/>
          <p:nvPr/>
        </p:nvSpPr>
        <p:spPr>
          <a:xfrm>
            <a:off x="8234171" y="2221723"/>
            <a:ext cx="1372303" cy="856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Fácil uso e entendimento do app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57CA787-3073-4AC1-B1D8-643194967B88}"/>
              </a:ext>
            </a:extLst>
          </p:cNvPr>
          <p:cNvSpPr/>
          <p:nvPr/>
        </p:nvSpPr>
        <p:spPr>
          <a:xfrm>
            <a:off x="2683599" y="2304929"/>
            <a:ext cx="1319329" cy="7123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Notificar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FD131E-6F2F-4C46-8D85-BC17502FE2A9}"/>
              </a:ext>
            </a:extLst>
          </p:cNvPr>
          <p:cNvSpPr/>
          <p:nvPr/>
        </p:nvSpPr>
        <p:spPr>
          <a:xfrm>
            <a:off x="1707526" y="3094387"/>
            <a:ext cx="1319329" cy="712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Localizar máquinas da estação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67C6EFA-4CE4-43F0-9D65-3C47CE544C68}"/>
              </a:ext>
            </a:extLst>
          </p:cNvPr>
          <p:cNvSpPr/>
          <p:nvPr/>
        </p:nvSpPr>
        <p:spPr>
          <a:xfrm>
            <a:off x="5323404" y="2147014"/>
            <a:ext cx="1319329" cy="6050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Feito em Java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A551A61-64B7-4F42-8422-4092000EA44E}"/>
              </a:ext>
            </a:extLst>
          </p:cNvPr>
          <p:cNvSpPr/>
          <p:nvPr/>
        </p:nvSpPr>
        <p:spPr>
          <a:xfrm>
            <a:off x="4100104" y="2803495"/>
            <a:ext cx="1396715" cy="100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Interações de usuários com </a:t>
            </a:r>
            <a:r>
              <a:rPr lang="pt-BR" sz="1600" dirty="0" err="1"/>
              <a:t>emojis</a:t>
            </a:r>
            <a:r>
              <a:rPr lang="pt-BR" sz="1600" dirty="0"/>
              <a:t> (like e </a:t>
            </a:r>
            <a:r>
              <a:rPr lang="pt-BR" sz="1600" dirty="0" err="1"/>
              <a:t>dislike</a:t>
            </a:r>
            <a:r>
              <a:rPr lang="pt-BR" sz="1600" dirty="0"/>
              <a:t>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9E6D0B5-2EF0-4F69-A5F3-BE6D6A3FA5C4}"/>
              </a:ext>
            </a:extLst>
          </p:cNvPr>
          <p:cNvSpPr/>
          <p:nvPr/>
        </p:nvSpPr>
        <p:spPr>
          <a:xfrm>
            <a:off x="6097351" y="2915814"/>
            <a:ext cx="1396715" cy="10074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relatórios de problemas das máquinas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878DCD-C488-4BD4-B02F-BD5C580761A8}"/>
              </a:ext>
            </a:extLst>
          </p:cNvPr>
          <p:cNvSpPr/>
          <p:nvPr/>
        </p:nvSpPr>
        <p:spPr>
          <a:xfrm>
            <a:off x="6337177" y="4078969"/>
            <a:ext cx="1445140" cy="9513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Mostrar o local das máquinas na estação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A070D41-22F9-486E-9A13-389940635D9B}"/>
              </a:ext>
            </a:extLst>
          </p:cNvPr>
          <p:cNvSpPr/>
          <p:nvPr/>
        </p:nvSpPr>
        <p:spPr>
          <a:xfrm>
            <a:off x="4080774" y="5678751"/>
            <a:ext cx="1256786" cy="8328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Informações do nosso produto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9E21168-9BDF-40B7-8E0E-BE90805BDACB}"/>
              </a:ext>
            </a:extLst>
          </p:cNvPr>
          <p:cNvSpPr/>
          <p:nvPr/>
        </p:nvSpPr>
        <p:spPr>
          <a:xfrm>
            <a:off x="6583713" y="5542421"/>
            <a:ext cx="1256786" cy="8328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Ferramenta </a:t>
            </a:r>
            <a:r>
              <a:rPr lang="pt-BR" sz="1600" dirty="0" err="1"/>
              <a:t>HelpDesk</a:t>
            </a:r>
            <a:endParaRPr lang="pt-BR" sz="16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30CFCF3-BFFE-414B-8420-58F7AE1BB39C}"/>
              </a:ext>
            </a:extLst>
          </p:cNvPr>
          <p:cNvSpPr/>
          <p:nvPr/>
        </p:nvSpPr>
        <p:spPr>
          <a:xfrm>
            <a:off x="4134812" y="3893835"/>
            <a:ext cx="1530026" cy="9513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Notificar o usuário sobre uma máquina quebrada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AC0ADE1-E88B-47E8-A748-A92358878A3F}"/>
              </a:ext>
            </a:extLst>
          </p:cNvPr>
          <p:cNvSpPr/>
          <p:nvPr/>
        </p:nvSpPr>
        <p:spPr>
          <a:xfrm>
            <a:off x="8235794" y="3189732"/>
            <a:ext cx="1319329" cy="7123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Ganho de tempo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9B693E98-ECBD-4CAC-B937-A465BDDF6AD7}"/>
              </a:ext>
            </a:extLst>
          </p:cNvPr>
          <p:cNvSpPr/>
          <p:nvPr/>
        </p:nvSpPr>
        <p:spPr>
          <a:xfrm>
            <a:off x="9691960" y="3072811"/>
            <a:ext cx="1319329" cy="7123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Rotas alternativas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95E35F1-53EA-414A-BF64-95D85DB9DCC4}"/>
              </a:ext>
            </a:extLst>
          </p:cNvPr>
          <p:cNvSpPr/>
          <p:nvPr/>
        </p:nvSpPr>
        <p:spPr>
          <a:xfrm>
            <a:off x="8234171" y="4112374"/>
            <a:ext cx="1256786" cy="705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Informações para o cliente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7A56C0E8-E3CF-4082-A801-E30DAD560829}"/>
              </a:ext>
            </a:extLst>
          </p:cNvPr>
          <p:cNvSpPr/>
          <p:nvPr/>
        </p:nvSpPr>
        <p:spPr>
          <a:xfrm>
            <a:off x="5348109" y="5746854"/>
            <a:ext cx="1256786" cy="8328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Cadastro e Login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5E9E54D8-0F0D-4BD5-90AB-2929A57A575A}"/>
              </a:ext>
            </a:extLst>
          </p:cNvPr>
          <p:cNvSpPr/>
          <p:nvPr/>
        </p:nvSpPr>
        <p:spPr>
          <a:xfrm>
            <a:off x="9596265" y="3990307"/>
            <a:ext cx="1256786" cy="705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Contato direto com a equipe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B8C83243-83AE-4157-A969-880034841180}"/>
              </a:ext>
            </a:extLst>
          </p:cNvPr>
          <p:cNvSpPr/>
          <p:nvPr/>
        </p:nvSpPr>
        <p:spPr>
          <a:xfrm>
            <a:off x="8260657" y="4946010"/>
            <a:ext cx="1319329" cy="7123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Interação e comunicação com outros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A4CB8DB-972E-42C7-80DA-600763E10492}"/>
              </a:ext>
            </a:extLst>
          </p:cNvPr>
          <p:cNvSpPr/>
          <p:nvPr/>
        </p:nvSpPr>
        <p:spPr>
          <a:xfrm>
            <a:off x="9740115" y="4852012"/>
            <a:ext cx="1531492" cy="8924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Antecipa o entendimento para a manutenção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37BB47FD-DD53-4862-908F-EA372D8589D5}"/>
              </a:ext>
            </a:extLst>
          </p:cNvPr>
          <p:cNvSpPr/>
          <p:nvPr/>
        </p:nvSpPr>
        <p:spPr>
          <a:xfrm>
            <a:off x="8235794" y="5858097"/>
            <a:ext cx="1319329" cy="712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Facilidade em se localizar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DBD38E72-0EC7-460F-9624-EDF2166F0946}"/>
              </a:ext>
            </a:extLst>
          </p:cNvPr>
          <p:cNvSpPr/>
          <p:nvPr/>
        </p:nvSpPr>
        <p:spPr>
          <a:xfrm>
            <a:off x="9771290" y="5873655"/>
            <a:ext cx="1319329" cy="712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Ganho de tempo</a:t>
            </a:r>
          </a:p>
        </p:txBody>
      </p:sp>
    </p:spTree>
    <p:extLst>
      <p:ext uri="{BB962C8B-B14F-4D97-AF65-F5344CB8AC3E}">
        <p14:creationId xmlns:p14="http://schemas.microsoft.com/office/powerpoint/2010/main" val="118828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2C7512-5A71-4CD5-ADA4-54E2FE9B8815}"/>
              </a:ext>
            </a:extLst>
          </p:cNvPr>
          <p:cNvSpPr/>
          <p:nvPr/>
        </p:nvSpPr>
        <p:spPr>
          <a:xfrm>
            <a:off x="291549" y="1643073"/>
            <a:ext cx="11555894" cy="503119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4FD070-49B3-4DB6-BB73-594E15195622}"/>
              </a:ext>
            </a:extLst>
          </p:cNvPr>
          <p:cNvSpPr/>
          <p:nvPr/>
        </p:nvSpPr>
        <p:spPr>
          <a:xfrm>
            <a:off x="291548" y="155712"/>
            <a:ext cx="11555895" cy="1176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B7C79B-699F-4F9E-A185-C5BFF1E79DFE}"/>
              </a:ext>
            </a:extLst>
          </p:cNvPr>
          <p:cNvCxnSpPr>
            <a:cxnSpLocks/>
          </p:cNvCxnSpPr>
          <p:nvPr/>
        </p:nvCxnSpPr>
        <p:spPr>
          <a:xfrm>
            <a:off x="4023361" y="1854925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8DC1591-A21E-4EBE-8B1A-40C901D1512A}"/>
              </a:ext>
            </a:extLst>
          </p:cNvPr>
          <p:cNvCxnSpPr>
            <a:cxnSpLocks/>
          </p:cNvCxnSpPr>
          <p:nvPr/>
        </p:nvCxnSpPr>
        <p:spPr>
          <a:xfrm>
            <a:off x="7898681" y="1854925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6A75B73-2881-4F84-8510-5055E7623488}"/>
              </a:ext>
            </a:extLst>
          </p:cNvPr>
          <p:cNvCxnSpPr/>
          <p:nvPr/>
        </p:nvCxnSpPr>
        <p:spPr>
          <a:xfrm>
            <a:off x="1031965" y="4062548"/>
            <a:ext cx="27823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5CAAD06-458E-49C3-A37D-B3B4854ACF97}"/>
              </a:ext>
            </a:extLst>
          </p:cNvPr>
          <p:cNvSpPr txBox="1"/>
          <p:nvPr/>
        </p:nvSpPr>
        <p:spPr>
          <a:xfrm>
            <a:off x="875226" y="1643073"/>
            <a:ext cx="3069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PROBLEMAS, TAREFAS ou NECESSIDADES ENCONTRADAS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F641B99-F85A-4388-9ED9-7E5C4EC2D119}"/>
              </a:ext>
            </a:extLst>
          </p:cNvPr>
          <p:cNvSpPr txBox="1"/>
          <p:nvPr/>
        </p:nvSpPr>
        <p:spPr>
          <a:xfrm>
            <a:off x="1338949" y="4063090"/>
            <a:ext cx="2116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CLIENTES E USUÁRIOS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4AD925F-F683-4A8E-BB0D-468D4520009C}"/>
              </a:ext>
            </a:extLst>
          </p:cNvPr>
          <p:cNvSpPr txBox="1"/>
          <p:nvPr/>
        </p:nvSpPr>
        <p:spPr>
          <a:xfrm>
            <a:off x="5169631" y="1766183"/>
            <a:ext cx="1848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IDEIAS E SOLUÇÕES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ABE6E2-130D-49B5-9F3F-FE7E7135897C}"/>
              </a:ext>
            </a:extLst>
          </p:cNvPr>
          <p:cNvSpPr txBox="1"/>
          <p:nvPr/>
        </p:nvSpPr>
        <p:spPr>
          <a:xfrm>
            <a:off x="8125093" y="1643073"/>
            <a:ext cx="3292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BENEFÍCIOS PARA O NEGÓCIO E PARA O TIME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D463470-BA51-480A-AC42-81500456F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948" y="183732"/>
            <a:ext cx="9144000" cy="897670"/>
          </a:xfrm>
        </p:spPr>
        <p:txBody>
          <a:bodyPr>
            <a:normAutofit/>
          </a:bodyPr>
          <a:lstStyle/>
          <a:p>
            <a:r>
              <a:rPr lang="pt-BR" sz="5000" dirty="0"/>
              <a:t>MMR - Site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E55C50-116F-4EE7-9FEE-DE6506EA2527}"/>
              </a:ext>
            </a:extLst>
          </p:cNvPr>
          <p:cNvSpPr/>
          <p:nvPr/>
        </p:nvSpPr>
        <p:spPr>
          <a:xfrm>
            <a:off x="524752" y="2343093"/>
            <a:ext cx="1317298" cy="6964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Acesso ao sistema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7B57EDD-7D5C-42E4-9E29-7241AFEB14DD}"/>
              </a:ext>
            </a:extLst>
          </p:cNvPr>
          <p:cNvSpPr/>
          <p:nvPr/>
        </p:nvSpPr>
        <p:spPr>
          <a:xfrm>
            <a:off x="995248" y="5073230"/>
            <a:ext cx="1907167" cy="705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Empresa de transporte público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469C67-83BC-465D-B5CC-1D8AA3E3FD79}"/>
              </a:ext>
            </a:extLst>
          </p:cNvPr>
          <p:cNvSpPr/>
          <p:nvPr/>
        </p:nvSpPr>
        <p:spPr>
          <a:xfrm>
            <a:off x="1966969" y="4401644"/>
            <a:ext cx="1907167" cy="705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Usuário de transporte público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C70F838-CAD6-407F-9886-CA9D13C3FCC9}"/>
              </a:ext>
            </a:extLst>
          </p:cNvPr>
          <p:cNvSpPr/>
          <p:nvPr/>
        </p:nvSpPr>
        <p:spPr>
          <a:xfrm>
            <a:off x="4192139" y="2266441"/>
            <a:ext cx="1400952" cy="924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Tela prática de cadastro e acesso ao sistema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3ECDCAE-568B-4232-B6A0-CDAF39601F06}"/>
              </a:ext>
            </a:extLst>
          </p:cNvPr>
          <p:cNvSpPr/>
          <p:nvPr/>
        </p:nvSpPr>
        <p:spPr>
          <a:xfrm>
            <a:off x="4273762" y="5216313"/>
            <a:ext cx="1319329" cy="712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Ferramenta de </a:t>
            </a:r>
            <a:r>
              <a:rPr lang="pt-BR" sz="1600" dirty="0" err="1">
                <a:solidFill>
                  <a:schemeClr val="tx1"/>
                </a:solidFill>
              </a:rPr>
              <a:t>HelpDesk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8023626-D8FF-460E-BEB8-05593EE1717D}"/>
              </a:ext>
            </a:extLst>
          </p:cNvPr>
          <p:cNvSpPr/>
          <p:nvPr/>
        </p:nvSpPr>
        <p:spPr>
          <a:xfrm>
            <a:off x="8864389" y="2312017"/>
            <a:ext cx="1912594" cy="852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Privilégios para antecipar soluções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F72BEFB-C5A7-4EDA-BB7C-A67B2D2A17CC}"/>
              </a:ext>
            </a:extLst>
          </p:cNvPr>
          <p:cNvSpPr/>
          <p:nvPr/>
        </p:nvSpPr>
        <p:spPr>
          <a:xfrm>
            <a:off x="8864389" y="3262655"/>
            <a:ext cx="1912594" cy="876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Interesse ao nosso projeto de solução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94BEA69-48AE-44A3-8F20-3BA0551E3C43}"/>
              </a:ext>
            </a:extLst>
          </p:cNvPr>
          <p:cNvSpPr/>
          <p:nvPr/>
        </p:nvSpPr>
        <p:spPr>
          <a:xfrm>
            <a:off x="8908279" y="4306387"/>
            <a:ext cx="1912570" cy="755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Fácil entendimento sobre situação de suas máquinas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34DC165-6C10-4B32-8398-03801E30768D}"/>
              </a:ext>
            </a:extLst>
          </p:cNvPr>
          <p:cNvSpPr/>
          <p:nvPr/>
        </p:nvSpPr>
        <p:spPr>
          <a:xfrm>
            <a:off x="8922023" y="5214927"/>
            <a:ext cx="1912571" cy="7822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Rápido atendimento e resposta à dúvida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2A7DA69-C862-43BE-B7B0-BE75D1F3DF25}"/>
              </a:ext>
            </a:extLst>
          </p:cNvPr>
          <p:cNvSpPr/>
          <p:nvPr/>
        </p:nvSpPr>
        <p:spPr>
          <a:xfrm>
            <a:off x="2056173" y="2356201"/>
            <a:ext cx="1317298" cy="696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Situações das máquinas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3609270-DF20-4C5C-8D20-B9CBA645293A}"/>
              </a:ext>
            </a:extLst>
          </p:cNvPr>
          <p:cNvSpPr/>
          <p:nvPr/>
        </p:nvSpPr>
        <p:spPr>
          <a:xfrm>
            <a:off x="4192139" y="3305614"/>
            <a:ext cx="1317298" cy="696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73FD9A9-0120-4503-8CA7-7A9D5AF3BF18}"/>
              </a:ext>
            </a:extLst>
          </p:cNvPr>
          <p:cNvSpPr/>
          <p:nvPr/>
        </p:nvSpPr>
        <p:spPr>
          <a:xfrm>
            <a:off x="5605960" y="3305614"/>
            <a:ext cx="1412043" cy="696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Histórico de problemas e manutenções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9E15B78-C54F-4C04-B87B-267A920FAAA6}"/>
              </a:ext>
            </a:extLst>
          </p:cNvPr>
          <p:cNvSpPr/>
          <p:nvPr/>
        </p:nvSpPr>
        <p:spPr>
          <a:xfrm>
            <a:off x="556875" y="3227444"/>
            <a:ext cx="1317298" cy="696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F217801-7A36-496C-9EFC-E822E5883271}"/>
              </a:ext>
            </a:extLst>
          </p:cNvPr>
          <p:cNvSpPr/>
          <p:nvPr/>
        </p:nvSpPr>
        <p:spPr>
          <a:xfrm>
            <a:off x="4172587" y="4174788"/>
            <a:ext cx="1317292" cy="7123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Informações da solução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40F3233-B721-470B-A4CE-1241A7C6EFB4}"/>
              </a:ext>
            </a:extLst>
          </p:cNvPr>
          <p:cNvSpPr/>
          <p:nvPr/>
        </p:nvSpPr>
        <p:spPr>
          <a:xfrm>
            <a:off x="5773515" y="5232218"/>
            <a:ext cx="1317298" cy="696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Contato com a nossa empresa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D9E0D19-A93E-482A-9B94-EFBAE4E4B525}"/>
              </a:ext>
            </a:extLst>
          </p:cNvPr>
          <p:cNvSpPr/>
          <p:nvPr/>
        </p:nvSpPr>
        <p:spPr>
          <a:xfrm>
            <a:off x="2094731" y="3210746"/>
            <a:ext cx="1317298" cy="696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282629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2C7512-5A71-4CD5-ADA4-54E2FE9B8815}"/>
              </a:ext>
            </a:extLst>
          </p:cNvPr>
          <p:cNvSpPr/>
          <p:nvPr/>
        </p:nvSpPr>
        <p:spPr>
          <a:xfrm>
            <a:off x="304801" y="1658983"/>
            <a:ext cx="11542642" cy="504330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4FD070-49B3-4DB6-BB73-594E15195622}"/>
              </a:ext>
            </a:extLst>
          </p:cNvPr>
          <p:cNvSpPr/>
          <p:nvPr/>
        </p:nvSpPr>
        <p:spPr>
          <a:xfrm>
            <a:off x="304800" y="155712"/>
            <a:ext cx="11542643" cy="1176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85E383-CF3E-4497-8C9D-9293A0530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965" y="155712"/>
            <a:ext cx="9980023" cy="941568"/>
          </a:xfrm>
        </p:spPr>
        <p:txBody>
          <a:bodyPr>
            <a:noAutofit/>
          </a:bodyPr>
          <a:lstStyle/>
          <a:p>
            <a:r>
              <a:rPr lang="pt-BR" sz="4000" dirty="0"/>
              <a:t>MMR – </a:t>
            </a:r>
            <a:r>
              <a:rPr lang="pt-BR" sz="4000" dirty="0" err="1"/>
              <a:t>User</a:t>
            </a:r>
            <a:r>
              <a:rPr lang="pt-BR" sz="4000" dirty="0"/>
              <a:t> </a:t>
            </a:r>
            <a:r>
              <a:rPr lang="pt-BR" sz="4000" dirty="0" err="1"/>
              <a:t>Story</a:t>
            </a:r>
            <a:r>
              <a:rPr lang="pt-BR" sz="4000" dirty="0"/>
              <a:t> (US)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0CFE81-E41B-4D8B-9F1F-14B2F1FCC6E6}"/>
              </a:ext>
            </a:extLst>
          </p:cNvPr>
          <p:cNvSpPr/>
          <p:nvPr/>
        </p:nvSpPr>
        <p:spPr>
          <a:xfrm>
            <a:off x="646480" y="2534194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como cliente, quero ter acesso à situação da máquina de recarga para que eu tenha um controle de manutenção.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1275B7A-2DC8-4D4D-B734-C57388A03C7E}"/>
              </a:ext>
            </a:extLst>
          </p:cNvPr>
          <p:cNvCxnSpPr>
            <a:cxnSpLocks/>
          </p:cNvCxnSpPr>
          <p:nvPr/>
        </p:nvCxnSpPr>
        <p:spPr>
          <a:xfrm>
            <a:off x="6117204" y="2116182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DE6DDAC1-781F-4057-A6F5-5339B496A50E}"/>
              </a:ext>
            </a:extLst>
          </p:cNvPr>
          <p:cNvSpPr/>
          <p:nvPr/>
        </p:nvSpPr>
        <p:spPr>
          <a:xfrm>
            <a:off x="6753468" y="2534194"/>
            <a:ext cx="2130749" cy="17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Mas para isso você precisa de quais informações ?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9879DD-0EEE-4071-9C10-909E2ED608A1}"/>
              </a:ext>
            </a:extLst>
          </p:cNvPr>
          <p:cNvSpPr/>
          <p:nvPr/>
        </p:nvSpPr>
        <p:spPr>
          <a:xfrm>
            <a:off x="646480" y="4526282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Preciso saber dos problemas que aquela máquina teve e qual a situação dela no momento para antecipar uma solução.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24D1D9-1889-4386-BCA2-F0574CF5F615}"/>
              </a:ext>
            </a:extLst>
          </p:cNvPr>
          <p:cNvSpPr/>
          <p:nvPr/>
        </p:nvSpPr>
        <p:spPr>
          <a:xfrm>
            <a:off x="6753467" y="4526282"/>
            <a:ext cx="2130750" cy="17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Certo. Você costuma usar computador para os seus trabalhos 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A43723-AC37-4B33-BF20-7E253C387FA4}"/>
              </a:ext>
            </a:extLst>
          </p:cNvPr>
          <p:cNvSpPr/>
          <p:nvPr/>
        </p:nvSpPr>
        <p:spPr>
          <a:xfrm>
            <a:off x="3511598" y="2534194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 dia a dia eu utilizo muito o celular da empresa.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CAD4B0-6B8C-48EE-9EBB-08E39651E549}"/>
              </a:ext>
            </a:extLst>
          </p:cNvPr>
          <p:cNvSpPr/>
          <p:nvPr/>
        </p:nvSpPr>
        <p:spPr>
          <a:xfrm>
            <a:off x="9474525" y="3474956"/>
            <a:ext cx="2274811" cy="190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Então um App mobile que disponibilizasse gráficos e históricos das máquinas e a situação atual dela atenderia o seu problema ?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22119B-6067-4DB8-A76C-99101531A226}"/>
              </a:ext>
            </a:extLst>
          </p:cNvPr>
          <p:cNvSpPr/>
          <p:nvPr/>
        </p:nvSpPr>
        <p:spPr>
          <a:xfrm>
            <a:off x="3511597" y="4546257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 dia a dia eu utilizo muito o celular da empresa.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5AA5F06-13CB-488B-A7AC-7A9761763331}"/>
              </a:ext>
            </a:extLst>
          </p:cNvPr>
          <p:cNvSpPr txBox="1"/>
          <p:nvPr/>
        </p:nvSpPr>
        <p:spPr>
          <a:xfrm>
            <a:off x="7818842" y="1911923"/>
            <a:ext cx="22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Analista de Requisitos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BCB29E5-0AB9-4532-967E-3A630F17D001}"/>
              </a:ext>
            </a:extLst>
          </p:cNvPr>
          <p:cNvSpPr txBox="1"/>
          <p:nvPr/>
        </p:nvSpPr>
        <p:spPr>
          <a:xfrm>
            <a:off x="2140768" y="1894312"/>
            <a:ext cx="22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A45E7-07FD-487A-8E78-AAC3FF5D2715}"/>
              </a:ext>
            </a:extLst>
          </p:cNvPr>
          <p:cNvSpPr txBox="1"/>
          <p:nvPr/>
        </p:nvSpPr>
        <p:spPr>
          <a:xfrm>
            <a:off x="304800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DF3404E-6DAC-4C00-BEF2-0165DE41BC1A}"/>
              </a:ext>
            </a:extLst>
          </p:cNvPr>
          <p:cNvSpPr txBox="1"/>
          <p:nvPr/>
        </p:nvSpPr>
        <p:spPr>
          <a:xfrm>
            <a:off x="3153279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812E657-0953-420F-BCA1-8464C5F9868E}"/>
              </a:ext>
            </a:extLst>
          </p:cNvPr>
          <p:cNvSpPr txBox="1"/>
          <p:nvPr/>
        </p:nvSpPr>
        <p:spPr>
          <a:xfrm>
            <a:off x="3153278" y="4509945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7)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8AAA25C-2E56-48D2-8ECE-5C9FF10C518D}"/>
              </a:ext>
            </a:extLst>
          </p:cNvPr>
          <p:cNvSpPr txBox="1"/>
          <p:nvPr/>
        </p:nvSpPr>
        <p:spPr>
          <a:xfrm>
            <a:off x="315396" y="4484037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85A5F06-9A6A-4BBA-A14E-CDAE0B8B9C47}"/>
              </a:ext>
            </a:extLst>
          </p:cNvPr>
          <p:cNvSpPr txBox="1"/>
          <p:nvPr/>
        </p:nvSpPr>
        <p:spPr>
          <a:xfrm>
            <a:off x="6381772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2)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5029B34-02CD-49F3-80B0-09A9190503BA}"/>
              </a:ext>
            </a:extLst>
          </p:cNvPr>
          <p:cNvSpPr txBox="1"/>
          <p:nvPr/>
        </p:nvSpPr>
        <p:spPr>
          <a:xfrm>
            <a:off x="6368518" y="4464939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339D5E5-5E16-4435-B068-EE3F7F6A2321}"/>
              </a:ext>
            </a:extLst>
          </p:cNvPr>
          <p:cNvSpPr txBox="1"/>
          <p:nvPr/>
        </p:nvSpPr>
        <p:spPr>
          <a:xfrm>
            <a:off x="9132846" y="3428689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6)</a:t>
            </a:r>
          </a:p>
        </p:txBody>
      </p:sp>
    </p:spTree>
    <p:extLst>
      <p:ext uri="{BB962C8B-B14F-4D97-AF65-F5344CB8AC3E}">
        <p14:creationId xmlns:p14="http://schemas.microsoft.com/office/powerpoint/2010/main" val="348756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2C7512-5A71-4CD5-ADA4-54E2FE9B8815}"/>
              </a:ext>
            </a:extLst>
          </p:cNvPr>
          <p:cNvSpPr/>
          <p:nvPr/>
        </p:nvSpPr>
        <p:spPr>
          <a:xfrm>
            <a:off x="304801" y="1658983"/>
            <a:ext cx="11542642" cy="504330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4FD070-49B3-4DB6-BB73-594E15195622}"/>
              </a:ext>
            </a:extLst>
          </p:cNvPr>
          <p:cNvSpPr/>
          <p:nvPr/>
        </p:nvSpPr>
        <p:spPr>
          <a:xfrm>
            <a:off x="304800" y="155712"/>
            <a:ext cx="11542643" cy="1176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85E383-CF3E-4497-8C9D-9293A0530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965" y="155712"/>
            <a:ext cx="9980023" cy="941568"/>
          </a:xfrm>
        </p:spPr>
        <p:txBody>
          <a:bodyPr>
            <a:noAutofit/>
          </a:bodyPr>
          <a:lstStyle/>
          <a:p>
            <a:r>
              <a:rPr lang="pt-BR" sz="4000" dirty="0"/>
              <a:t>MMR – </a:t>
            </a:r>
            <a:r>
              <a:rPr lang="pt-BR" sz="4000" dirty="0" err="1"/>
              <a:t>User</a:t>
            </a:r>
            <a:r>
              <a:rPr lang="pt-BR" sz="4000" dirty="0"/>
              <a:t> </a:t>
            </a:r>
            <a:r>
              <a:rPr lang="pt-BR" sz="4000" dirty="0" err="1"/>
              <a:t>Story</a:t>
            </a:r>
            <a:r>
              <a:rPr lang="pt-BR" sz="4000" dirty="0"/>
              <a:t> (US)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1275B7A-2DC8-4D4D-B734-C57388A03C7E}"/>
              </a:ext>
            </a:extLst>
          </p:cNvPr>
          <p:cNvCxnSpPr>
            <a:cxnSpLocks/>
          </p:cNvCxnSpPr>
          <p:nvPr/>
        </p:nvCxnSpPr>
        <p:spPr>
          <a:xfrm>
            <a:off x="6117204" y="2116182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DE6DDAC1-781F-4057-A6F5-5339B496A50E}"/>
              </a:ext>
            </a:extLst>
          </p:cNvPr>
          <p:cNvSpPr/>
          <p:nvPr/>
        </p:nvSpPr>
        <p:spPr>
          <a:xfrm>
            <a:off x="6753468" y="2534194"/>
            <a:ext cx="2130749" cy="17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Mas por que os usuários estão perdendo seu tempo 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9879DD-0EEE-4071-9C10-909E2ED608A1}"/>
              </a:ext>
            </a:extLst>
          </p:cNvPr>
          <p:cNvSpPr/>
          <p:nvPr/>
        </p:nvSpPr>
        <p:spPr>
          <a:xfrm>
            <a:off x="646481" y="4526282"/>
            <a:ext cx="2408690" cy="1925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Pois eles chegam nas máquinas que por algum motivo estão precisando de manutenção e no entanto não são avisados e se frustram.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24D1D9-1889-4386-BCA2-F0574CF5F615}"/>
              </a:ext>
            </a:extLst>
          </p:cNvPr>
          <p:cNvSpPr/>
          <p:nvPr/>
        </p:nvSpPr>
        <p:spPr>
          <a:xfrm>
            <a:off x="6753467" y="4526282"/>
            <a:ext cx="2130750" cy="17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Então fazer com que eles sejam avisados antes de chegar até o local... 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A43723-AC37-4B33-BF20-7E253C387FA4}"/>
              </a:ext>
            </a:extLst>
          </p:cNvPr>
          <p:cNvSpPr/>
          <p:nvPr/>
        </p:nvSpPr>
        <p:spPr>
          <a:xfrm>
            <a:off x="3511598" y="2534194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Isso, avisa-los antes que eles se decepcionem e gastem o tempo desnecessariamente.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CAD4B0-6B8C-48EE-9EBB-08E39651E549}"/>
              </a:ext>
            </a:extLst>
          </p:cNvPr>
          <p:cNvSpPr/>
          <p:nvPr/>
        </p:nvSpPr>
        <p:spPr>
          <a:xfrm>
            <a:off x="9474525" y="3474956"/>
            <a:ext cx="2274811" cy="190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Então um App que notifique e mostre qual máquina e em qual local ela está com problema, solucionaria seu problema ?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22119B-6067-4DB8-A76C-99101531A226}"/>
              </a:ext>
            </a:extLst>
          </p:cNvPr>
          <p:cNvSpPr/>
          <p:nvPr/>
        </p:nvSpPr>
        <p:spPr>
          <a:xfrm>
            <a:off x="3511597" y="4546257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Perfeito!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903CBD-DFCD-419C-A77C-A6F8CAA67C31}"/>
              </a:ext>
            </a:extLst>
          </p:cNvPr>
          <p:cNvSpPr txBox="1"/>
          <p:nvPr/>
        </p:nvSpPr>
        <p:spPr>
          <a:xfrm>
            <a:off x="304800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F21079-1AC2-40C8-B45C-BB9620DDD950}"/>
              </a:ext>
            </a:extLst>
          </p:cNvPr>
          <p:cNvSpPr txBox="1"/>
          <p:nvPr/>
        </p:nvSpPr>
        <p:spPr>
          <a:xfrm>
            <a:off x="3153279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2E9DCD1-B19E-44C7-9481-A70F73B6C6F4}"/>
              </a:ext>
            </a:extLst>
          </p:cNvPr>
          <p:cNvSpPr txBox="1"/>
          <p:nvPr/>
        </p:nvSpPr>
        <p:spPr>
          <a:xfrm>
            <a:off x="3153278" y="4509945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7)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DA7D50A-D5E2-4E52-A9A6-520FE8D10837}"/>
              </a:ext>
            </a:extLst>
          </p:cNvPr>
          <p:cNvSpPr txBox="1"/>
          <p:nvPr/>
        </p:nvSpPr>
        <p:spPr>
          <a:xfrm>
            <a:off x="315396" y="4484037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5D01C61-8852-4FD1-BCD7-9073037AD349}"/>
              </a:ext>
            </a:extLst>
          </p:cNvPr>
          <p:cNvSpPr txBox="1"/>
          <p:nvPr/>
        </p:nvSpPr>
        <p:spPr>
          <a:xfrm>
            <a:off x="6381772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BDFC83A-2CF3-49F4-9C56-227B34E64A26}"/>
              </a:ext>
            </a:extLst>
          </p:cNvPr>
          <p:cNvSpPr txBox="1"/>
          <p:nvPr/>
        </p:nvSpPr>
        <p:spPr>
          <a:xfrm>
            <a:off x="6368518" y="4464939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4DBF7FE-494C-41CC-8D60-292EE84FFEA5}"/>
              </a:ext>
            </a:extLst>
          </p:cNvPr>
          <p:cNvSpPr txBox="1"/>
          <p:nvPr/>
        </p:nvSpPr>
        <p:spPr>
          <a:xfrm>
            <a:off x="9132846" y="3428689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6)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5AA5F06-13CB-488B-A7AC-7A9761763331}"/>
              </a:ext>
            </a:extLst>
          </p:cNvPr>
          <p:cNvSpPr txBox="1"/>
          <p:nvPr/>
        </p:nvSpPr>
        <p:spPr>
          <a:xfrm>
            <a:off x="7818842" y="1911923"/>
            <a:ext cx="22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Analista de Requisitos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BCB29E5-0AB9-4532-967E-3A630F17D001}"/>
              </a:ext>
            </a:extLst>
          </p:cNvPr>
          <p:cNvSpPr txBox="1"/>
          <p:nvPr/>
        </p:nvSpPr>
        <p:spPr>
          <a:xfrm>
            <a:off x="2140768" y="1894312"/>
            <a:ext cx="22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EC33C22-40EF-4136-93C7-E03374BBBD72}"/>
              </a:ext>
            </a:extLst>
          </p:cNvPr>
          <p:cNvSpPr/>
          <p:nvPr/>
        </p:nvSpPr>
        <p:spPr>
          <a:xfrm>
            <a:off x="663123" y="2521367"/>
            <a:ext cx="2425339" cy="1907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como empresário, quero facilitar a experiência do usuário com o meu produto, para economizar o tempo de recarga.</a:t>
            </a:r>
          </a:p>
        </p:txBody>
      </p:sp>
    </p:spTree>
    <p:extLst>
      <p:ext uri="{BB962C8B-B14F-4D97-AF65-F5344CB8AC3E}">
        <p14:creationId xmlns:p14="http://schemas.microsoft.com/office/powerpoint/2010/main" val="406946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2C7512-5A71-4CD5-ADA4-54E2FE9B8815}"/>
              </a:ext>
            </a:extLst>
          </p:cNvPr>
          <p:cNvSpPr/>
          <p:nvPr/>
        </p:nvSpPr>
        <p:spPr>
          <a:xfrm>
            <a:off x="304801" y="1658983"/>
            <a:ext cx="11542642" cy="504330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4FD070-49B3-4DB6-BB73-594E15195622}"/>
              </a:ext>
            </a:extLst>
          </p:cNvPr>
          <p:cNvSpPr/>
          <p:nvPr/>
        </p:nvSpPr>
        <p:spPr>
          <a:xfrm>
            <a:off x="304800" y="155712"/>
            <a:ext cx="11542643" cy="1176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85E383-CF3E-4497-8C9D-9293A0530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965" y="155712"/>
            <a:ext cx="9980023" cy="941568"/>
          </a:xfrm>
        </p:spPr>
        <p:txBody>
          <a:bodyPr>
            <a:noAutofit/>
          </a:bodyPr>
          <a:lstStyle/>
          <a:p>
            <a:r>
              <a:rPr lang="pt-BR" sz="4000" dirty="0"/>
              <a:t>MMR – </a:t>
            </a:r>
            <a:r>
              <a:rPr lang="pt-BR" sz="4000" dirty="0" err="1"/>
              <a:t>User</a:t>
            </a:r>
            <a:r>
              <a:rPr lang="pt-BR" sz="4000" dirty="0"/>
              <a:t> </a:t>
            </a:r>
            <a:r>
              <a:rPr lang="pt-BR" sz="4000" dirty="0" err="1"/>
              <a:t>Story</a:t>
            </a:r>
            <a:r>
              <a:rPr lang="pt-BR" sz="4000" dirty="0"/>
              <a:t> (US)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1275B7A-2DC8-4D4D-B734-C57388A03C7E}"/>
              </a:ext>
            </a:extLst>
          </p:cNvPr>
          <p:cNvCxnSpPr>
            <a:cxnSpLocks/>
          </p:cNvCxnSpPr>
          <p:nvPr/>
        </p:nvCxnSpPr>
        <p:spPr>
          <a:xfrm>
            <a:off x="6117204" y="2116182"/>
            <a:ext cx="0" cy="4415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DE6DDAC1-781F-4057-A6F5-5339B496A50E}"/>
              </a:ext>
            </a:extLst>
          </p:cNvPr>
          <p:cNvSpPr/>
          <p:nvPr/>
        </p:nvSpPr>
        <p:spPr>
          <a:xfrm>
            <a:off x="6753468" y="2534194"/>
            <a:ext cx="2130749" cy="17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Isso seria para notificar outro usuário de maneira rápida 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9879DD-0EEE-4071-9C10-909E2ED608A1}"/>
              </a:ext>
            </a:extLst>
          </p:cNvPr>
          <p:cNvSpPr/>
          <p:nvPr/>
        </p:nvSpPr>
        <p:spPr>
          <a:xfrm>
            <a:off x="646480" y="4526282"/>
            <a:ext cx="2506796" cy="1907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Sim, pois se a máquina tiver qualquer problema na hora de eu usar, eu comunico alguém que pensava em usar aquela máquina.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24D1D9-1889-4386-BCA2-F0574CF5F615}"/>
              </a:ext>
            </a:extLst>
          </p:cNvPr>
          <p:cNvSpPr/>
          <p:nvPr/>
        </p:nvSpPr>
        <p:spPr>
          <a:xfrm>
            <a:off x="6753467" y="4526282"/>
            <a:ext cx="2130750" cy="178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Você gostaria de comunicar de maneira detalhada ou simples e direta?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A43723-AC37-4B33-BF20-7E253C387FA4}"/>
              </a:ext>
            </a:extLst>
          </p:cNvPr>
          <p:cNvSpPr/>
          <p:nvPr/>
        </p:nvSpPr>
        <p:spPr>
          <a:xfrm>
            <a:off x="3511598" y="2534194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Acredito que no dia a dia não tenho tempo para ser um comentário longo...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CAD4B0-6B8C-48EE-9EBB-08E39651E549}"/>
              </a:ext>
            </a:extLst>
          </p:cNvPr>
          <p:cNvSpPr/>
          <p:nvPr/>
        </p:nvSpPr>
        <p:spPr>
          <a:xfrm>
            <a:off x="9474525" y="3474956"/>
            <a:ext cx="2274811" cy="190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 App de celular que mostrasse as máquinas e que desse para interagir com Like ou </a:t>
            </a:r>
            <a:r>
              <a:rPr lang="pt-BR" dirty="0" err="1"/>
              <a:t>Dislike</a:t>
            </a:r>
            <a:r>
              <a:rPr lang="pt-BR" dirty="0"/>
              <a:t>, atenderia ao seu desejo ?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22119B-6067-4DB8-A76C-99101531A226}"/>
              </a:ext>
            </a:extLst>
          </p:cNvPr>
          <p:cNvSpPr/>
          <p:nvPr/>
        </p:nvSpPr>
        <p:spPr>
          <a:xfrm>
            <a:off x="3511597" y="4546257"/>
            <a:ext cx="2425339" cy="1789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Perfeito! Bem simples e rápido para que outras pessoas não percam tempo em ir até a máquina.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5AA5F06-13CB-488B-A7AC-7A9761763331}"/>
              </a:ext>
            </a:extLst>
          </p:cNvPr>
          <p:cNvSpPr txBox="1"/>
          <p:nvPr/>
        </p:nvSpPr>
        <p:spPr>
          <a:xfrm>
            <a:off x="7818842" y="1911923"/>
            <a:ext cx="22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Analista de Requisitos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BCB29E5-0AB9-4532-967E-3A630F17D001}"/>
              </a:ext>
            </a:extLst>
          </p:cNvPr>
          <p:cNvSpPr txBox="1"/>
          <p:nvPr/>
        </p:nvSpPr>
        <p:spPr>
          <a:xfrm>
            <a:off x="2140768" y="1894312"/>
            <a:ext cx="227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EC33C22-40EF-4136-93C7-E03374BBBD72}"/>
              </a:ext>
            </a:extLst>
          </p:cNvPr>
          <p:cNvSpPr/>
          <p:nvPr/>
        </p:nvSpPr>
        <p:spPr>
          <a:xfrm>
            <a:off x="663123" y="2521367"/>
            <a:ext cx="2425339" cy="1907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Eu, como usuário quero interagir dentro do App, para que outros usuários tenham acesso.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ADDF8E-6F97-4064-9CAC-23695953952D}"/>
              </a:ext>
            </a:extLst>
          </p:cNvPr>
          <p:cNvSpPr txBox="1"/>
          <p:nvPr/>
        </p:nvSpPr>
        <p:spPr>
          <a:xfrm>
            <a:off x="304800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7C433A-5575-4639-BC33-1AC041DACF64}"/>
              </a:ext>
            </a:extLst>
          </p:cNvPr>
          <p:cNvSpPr txBox="1"/>
          <p:nvPr/>
        </p:nvSpPr>
        <p:spPr>
          <a:xfrm>
            <a:off x="3153279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BE1869-81CA-47D3-BF07-87E954468618}"/>
              </a:ext>
            </a:extLst>
          </p:cNvPr>
          <p:cNvSpPr txBox="1"/>
          <p:nvPr/>
        </p:nvSpPr>
        <p:spPr>
          <a:xfrm>
            <a:off x="3153278" y="4509945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7)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5A76A0-4C2E-407E-8C8F-72D7E732A329}"/>
              </a:ext>
            </a:extLst>
          </p:cNvPr>
          <p:cNvSpPr txBox="1"/>
          <p:nvPr/>
        </p:nvSpPr>
        <p:spPr>
          <a:xfrm>
            <a:off x="315396" y="4484037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9EE5415-9C4F-4927-B84C-EDC4BD1FF284}"/>
              </a:ext>
            </a:extLst>
          </p:cNvPr>
          <p:cNvSpPr txBox="1"/>
          <p:nvPr/>
        </p:nvSpPr>
        <p:spPr>
          <a:xfrm>
            <a:off x="6381772" y="2516583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D4D7B1B-7E12-4E77-BB53-BBCF946CD127}"/>
              </a:ext>
            </a:extLst>
          </p:cNvPr>
          <p:cNvSpPr txBox="1"/>
          <p:nvPr/>
        </p:nvSpPr>
        <p:spPr>
          <a:xfrm>
            <a:off x="6368518" y="4464939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F204C6-B546-417E-ABE3-E29ECA9E585E}"/>
              </a:ext>
            </a:extLst>
          </p:cNvPr>
          <p:cNvSpPr txBox="1"/>
          <p:nvPr/>
        </p:nvSpPr>
        <p:spPr>
          <a:xfrm>
            <a:off x="9132846" y="3428689"/>
            <a:ext cx="4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6)</a:t>
            </a:r>
          </a:p>
        </p:txBody>
      </p:sp>
    </p:spTree>
    <p:extLst>
      <p:ext uri="{BB962C8B-B14F-4D97-AF65-F5344CB8AC3E}">
        <p14:creationId xmlns:p14="http://schemas.microsoft.com/office/powerpoint/2010/main" val="339561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6D71861-10A4-4396-AEF6-2AEE662FD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69249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52619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58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7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Alexandre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01201003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1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Caio Martins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01201121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9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Heric 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01201098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 Baptista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01201083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9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Taiza Marques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01201104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8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974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653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MMR - Site</vt:lpstr>
      <vt:lpstr>MMR – User Story (US)</vt:lpstr>
      <vt:lpstr>MMR – User Story (US)</vt:lpstr>
      <vt:lpstr>MMR – User Story (US)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MMR – Monitoramento de Máquinas de Recarga</dc:title>
  <dc:creator>Taiza Marques</dc:creator>
  <cp:lastModifiedBy>Pereira dos Santos</cp:lastModifiedBy>
  <cp:revision>20</cp:revision>
  <dcterms:created xsi:type="dcterms:W3CDTF">2020-09-02T19:34:01Z</dcterms:created>
  <dcterms:modified xsi:type="dcterms:W3CDTF">2020-09-10T16:18:39Z</dcterms:modified>
</cp:coreProperties>
</file>