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95D2C-7E96-4291-8F45-A506BF163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3AE47-4F07-442B-8DEB-CC885C29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3041-22C0-4ED4-99BC-6B94A96C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F4662-D2F6-4FB3-97CE-819DD0AE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9C14B-6D6B-4B45-A0A8-9DD3A082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8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9CFC3-1C0C-4D49-827A-5FACCEB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538F12-F38E-4E89-95E7-860C7806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EC3E9-08E9-4A33-B2B6-02E3B45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F5C07-17C7-4A8D-8A07-A39AC09A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B9C55-70A6-44B2-9710-75B4CF8F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08C579-3BD5-40B0-8E78-223081BE5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725E0D-B5CE-4A61-8526-8C88EB17F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FE137-8FB0-4674-8457-C6DDCB46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590359-FD57-4012-8786-6A3DD051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83606-0CB5-4644-BECF-A7C80638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9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032CE-8C18-4DCD-B515-483F162D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14F28-A998-47B8-BF6A-6BA36D65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4317F-D3FE-40C7-915E-2128711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C3AB8-36C3-42A8-A1A7-4E991D62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AC4E7-3901-4688-BF12-D89D49E3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2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CF5C1-5D7F-43D1-BA20-0E71990C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CC6C5-1153-4871-8316-54716D82C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FC166-B959-47A8-A8D9-5B7ACF4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EB9B6-0DB8-425B-B2E3-533B0D90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215AB-5811-4EC8-B146-421899E4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A0E2B-A290-4FA9-A2F1-D87F7AB9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D429A-06C7-44E0-84E9-13A2FC3B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4ECB71-B0E1-43B6-B7CA-BF784AE8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FF0F38-62E5-41F8-87BD-1A658121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FA665-8998-48CB-A81E-128BAC62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F5C87-F674-4A72-9F79-D31B8A95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2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683BA-7744-4FF6-A3AF-B18A256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B474-B9FB-4BBC-8E1A-F4E632A8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AD0D4-936C-4F9E-BE5B-821FFF20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E851BF-9474-49C2-A4C2-F374CC8F8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D69389-9853-47A5-9FC2-3856BE552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5457A8-FE96-46A5-99AA-2EBF56AC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251DFD-27D3-4089-8E51-5DEA44B3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DE3516-1583-4493-9256-5DB524A2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7FAA-740A-4C2D-95BA-D11E36E9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D65BDC-B0C6-4030-A7E7-A6F1A75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9F6633-7957-4CFF-9438-E4EDE78D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D3C8EF-B2A0-449A-B0C9-96F70B9B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6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542BD9-96E8-4C12-AE1C-497E57F7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99EEB-6BF0-4609-B1CD-4F8E6339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D49336-6CD4-46C7-9871-AFCB04B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1C53-0449-44DE-8A38-63BE8449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8C9B5-35C9-4D49-AE68-9AE09A82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2AC7F8-1575-4BCB-8C9A-BEC89491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DC4E8-6891-4137-BF32-C6B3267F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76AA4A-BAA5-4B7F-8EA7-45023542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40A46-0747-4DC3-9085-B8EDF81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6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4CA17-E795-49FB-A825-F4C83151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D94CF7-87B1-4856-9B79-15DD3267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CDDDC5-C44F-4D03-9ABB-5788A6881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80372-B95B-4DFB-9768-06DF700F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6D15B-3730-45C8-BE55-DBF533C7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765BD-A75F-42C6-B6C9-6DDC75F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2CC6B7-11BB-433A-A117-F4A6F22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DFA90-053B-40BA-9687-9DA91C06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68F9D-186E-4A44-B684-16BC01526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8EDD-828F-4ABB-AF9A-836EAD06822A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462CB-66E6-4C98-987D-40C40EACA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D7CE7-F2EF-4C66-A179-4B94AE19A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942C-B3C4-452E-A472-327DEA792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2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515FEC5-9C6E-4459-B81F-C58367226534}"/>
              </a:ext>
            </a:extLst>
          </p:cNvPr>
          <p:cNvSpPr/>
          <p:nvPr/>
        </p:nvSpPr>
        <p:spPr>
          <a:xfrm>
            <a:off x="367935" y="1756955"/>
            <a:ext cx="11456126" cy="48245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13C7266-18DB-4E82-A2EC-F933FF35CA6D}"/>
              </a:ext>
            </a:extLst>
          </p:cNvPr>
          <p:cNvSpPr/>
          <p:nvPr/>
        </p:nvSpPr>
        <p:spPr>
          <a:xfrm>
            <a:off x="831667" y="65315"/>
            <a:ext cx="10528663" cy="10058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BE0BE-6CCA-4C01-845F-D9FC2ACE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709" y="0"/>
            <a:ext cx="9144000" cy="1005840"/>
          </a:xfrm>
        </p:spPr>
        <p:txBody>
          <a:bodyPr/>
          <a:lstStyle/>
          <a:p>
            <a:r>
              <a:rPr lang="pt-BR" dirty="0"/>
              <a:t>Storyboard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764D01-A58C-4A40-8394-ED05F4E1A660}"/>
              </a:ext>
            </a:extLst>
          </p:cNvPr>
          <p:cNvSpPr txBox="1">
            <a:spLocks/>
          </p:cNvSpPr>
          <p:nvPr/>
        </p:nvSpPr>
        <p:spPr>
          <a:xfrm>
            <a:off x="1532709" y="724989"/>
            <a:ext cx="914400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Monitoramento de Máquinas de Recarga </a:t>
            </a:r>
          </a:p>
          <a:p>
            <a:r>
              <a:rPr lang="pt-BR" sz="2000" dirty="0"/>
              <a:t>MachineTech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42C1668-8F6D-4F7D-949C-28646D32502C}"/>
              </a:ext>
            </a:extLst>
          </p:cNvPr>
          <p:cNvSpPr/>
          <p:nvPr/>
        </p:nvSpPr>
        <p:spPr>
          <a:xfrm>
            <a:off x="494210" y="1885406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0BAF74-540F-4474-8B8B-41B4CB7A7041}"/>
              </a:ext>
            </a:extLst>
          </p:cNvPr>
          <p:cNvSpPr/>
          <p:nvPr/>
        </p:nvSpPr>
        <p:spPr>
          <a:xfrm>
            <a:off x="3346266" y="1885406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A65EB16-9E7E-48CA-8DBF-8F871414BF1B}"/>
              </a:ext>
            </a:extLst>
          </p:cNvPr>
          <p:cNvSpPr/>
          <p:nvPr/>
        </p:nvSpPr>
        <p:spPr>
          <a:xfrm>
            <a:off x="6193968" y="1885406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A499C2-E2F7-4481-BD66-3CA54D118904}"/>
              </a:ext>
            </a:extLst>
          </p:cNvPr>
          <p:cNvSpPr/>
          <p:nvPr/>
        </p:nvSpPr>
        <p:spPr>
          <a:xfrm>
            <a:off x="9041670" y="1885406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F69F7D-F132-465B-B566-ADA547458692}"/>
              </a:ext>
            </a:extLst>
          </p:cNvPr>
          <p:cNvSpPr/>
          <p:nvPr/>
        </p:nvSpPr>
        <p:spPr>
          <a:xfrm>
            <a:off x="494210" y="4247607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020BE54-18F9-466F-AAAA-955E8AC9EF58}"/>
              </a:ext>
            </a:extLst>
          </p:cNvPr>
          <p:cNvSpPr/>
          <p:nvPr/>
        </p:nvSpPr>
        <p:spPr>
          <a:xfrm>
            <a:off x="3346266" y="4247606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3C45D09-CF48-4366-A688-669D5969E015}"/>
              </a:ext>
            </a:extLst>
          </p:cNvPr>
          <p:cNvSpPr/>
          <p:nvPr/>
        </p:nvSpPr>
        <p:spPr>
          <a:xfrm>
            <a:off x="6202675" y="4247605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6853902-B343-499B-B5C7-546A23552FA5}"/>
              </a:ext>
            </a:extLst>
          </p:cNvPr>
          <p:cNvSpPr/>
          <p:nvPr/>
        </p:nvSpPr>
        <p:spPr>
          <a:xfrm>
            <a:off x="9041670" y="4245428"/>
            <a:ext cx="2651760" cy="223374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Gráfico 23" descr="Usuário">
            <a:extLst>
              <a:ext uri="{FF2B5EF4-FFF2-40B4-BE49-F238E27FC236}">
                <a16:creationId xmlns:a16="http://schemas.microsoft.com/office/drawing/2014/main" id="{604271B3-896A-465A-9FFD-BDE4FED1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64" y="3374571"/>
            <a:ext cx="744584" cy="744584"/>
          </a:xfrm>
          <a:prstGeom prst="rect">
            <a:avLst/>
          </a:prstGeom>
        </p:spPr>
      </p:pic>
      <p:pic>
        <p:nvPicPr>
          <p:cNvPr id="26" name="Gráfico 25" descr="Crachá de funcionário">
            <a:extLst>
              <a:ext uri="{FF2B5EF4-FFF2-40B4-BE49-F238E27FC236}">
                <a16:creationId xmlns:a16="http://schemas.microsoft.com/office/drawing/2014/main" id="{7779E8C7-502B-47E4-BD98-D46DAB25E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85" y="3042554"/>
            <a:ext cx="620490" cy="620490"/>
          </a:xfrm>
          <a:prstGeom prst="rect">
            <a:avLst/>
          </a:prstGeom>
        </p:spPr>
      </p:pic>
      <p:pic>
        <p:nvPicPr>
          <p:cNvPr id="28" name="Imagem 2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4454129-F4D8-42F2-A773-45E53E426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7" y="3429000"/>
            <a:ext cx="583475" cy="583475"/>
          </a:xfrm>
          <a:prstGeom prst="rect">
            <a:avLst/>
          </a:prstGeom>
        </p:spPr>
      </p:pic>
      <p:pic>
        <p:nvPicPr>
          <p:cNvPr id="30" name="Gráfico 29" descr="Nenhum sinal">
            <a:extLst>
              <a:ext uri="{FF2B5EF4-FFF2-40B4-BE49-F238E27FC236}">
                <a16:creationId xmlns:a16="http://schemas.microsoft.com/office/drawing/2014/main" id="{94184887-9CF5-4F62-A294-E93245A43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5551" y="3104606"/>
            <a:ext cx="520336" cy="5203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A1141D9C-AEC2-42ED-946B-1B3BB6943256}"/>
              </a:ext>
            </a:extLst>
          </p:cNvPr>
          <p:cNvSpPr txBox="1"/>
          <p:nvPr/>
        </p:nvSpPr>
        <p:spPr>
          <a:xfrm>
            <a:off x="494210" y="1959428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usuário tenta carregar o Bilhete, porém a máquina não está funcionando.</a:t>
            </a:r>
          </a:p>
        </p:txBody>
      </p:sp>
      <p:pic>
        <p:nvPicPr>
          <p:cNvPr id="33" name="Gráfico 32" descr="Smartphone">
            <a:extLst>
              <a:ext uri="{FF2B5EF4-FFF2-40B4-BE49-F238E27FC236}">
                <a16:creationId xmlns:a16="http://schemas.microsoft.com/office/drawing/2014/main" id="{A3CD256C-054C-49F8-B222-9427EB05F9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4294" y="3231161"/>
            <a:ext cx="781314" cy="781314"/>
          </a:xfrm>
          <a:prstGeom prst="rect">
            <a:avLst/>
          </a:prstGeom>
        </p:spPr>
      </p:pic>
      <p:pic>
        <p:nvPicPr>
          <p:cNvPr id="35" name="Gráfico 34" descr="Mapa com alfinete">
            <a:extLst>
              <a:ext uri="{FF2B5EF4-FFF2-40B4-BE49-F238E27FC236}">
                <a16:creationId xmlns:a16="http://schemas.microsoft.com/office/drawing/2014/main" id="{DAAD09B4-7AB0-46D9-A1F4-E1A575E46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6497" y="3158448"/>
            <a:ext cx="845319" cy="845319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8A0F39C-1A46-4F99-9A5F-361E90622834}"/>
              </a:ext>
            </a:extLst>
          </p:cNvPr>
          <p:cNvSpPr txBox="1"/>
          <p:nvPr/>
        </p:nvSpPr>
        <p:spPr>
          <a:xfrm>
            <a:off x="3383272" y="1958119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solução seria um App mapeando via GPS as máquinas que funcionam e as que não funcionam.</a:t>
            </a:r>
          </a:p>
        </p:txBody>
      </p:sp>
      <p:pic>
        <p:nvPicPr>
          <p:cNvPr id="40" name="Gráfico 39" descr="Internet">
            <a:extLst>
              <a:ext uri="{FF2B5EF4-FFF2-40B4-BE49-F238E27FC236}">
                <a16:creationId xmlns:a16="http://schemas.microsoft.com/office/drawing/2014/main" id="{91228615-9CDB-427B-AC8B-71204B928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31721" y="3289662"/>
            <a:ext cx="914400" cy="914400"/>
          </a:xfrm>
          <a:prstGeom prst="rect">
            <a:avLst/>
          </a:prstGeom>
        </p:spPr>
      </p:pic>
      <p:pic>
        <p:nvPicPr>
          <p:cNvPr id="42" name="Gráfico 41" descr="Informações">
            <a:extLst>
              <a:ext uri="{FF2B5EF4-FFF2-40B4-BE49-F238E27FC236}">
                <a16:creationId xmlns:a16="http://schemas.microsoft.com/office/drawing/2014/main" id="{D5949061-D67A-4825-A3C3-6C0960B3A5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9667" y="3452675"/>
            <a:ext cx="588375" cy="588375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8211C5A-810D-4DCD-ABF2-19A36B25713C}"/>
              </a:ext>
            </a:extLst>
          </p:cNvPr>
          <p:cNvSpPr txBox="1"/>
          <p:nvPr/>
        </p:nvSpPr>
        <p:spPr>
          <a:xfrm>
            <a:off x="6193968" y="1943856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 site com as informações do negócio e a dashboard do Cliente.</a:t>
            </a:r>
          </a:p>
        </p:txBody>
      </p:sp>
      <p:pic>
        <p:nvPicPr>
          <p:cNvPr id="46" name="Gráfico 45" descr="Gráfico de barras">
            <a:extLst>
              <a:ext uri="{FF2B5EF4-FFF2-40B4-BE49-F238E27FC236}">
                <a16:creationId xmlns:a16="http://schemas.microsoft.com/office/drawing/2014/main" id="{364DAEAB-D9C4-4CB4-BECB-422C4C13ED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39798" y="3210199"/>
            <a:ext cx="914400" cy="914400"/>
          </a:xfrm>
          <a:prstGeom prst="rect">
            <a:avLst/>
          </a:prstGeom>
        </p:spPr>
      </p:pic>
      <p:pic>
        <p:nvPicPr>
          <p:cNvPr id="48" name="Gráfico 47" descr="Gráfico de barras">
            <a:extLst>
              <a:ext uri="{FF2B5EF4-FFF2-40B4-BE49-F238E27FC236}">
                <a16:creationId xmlns:a16="http://schemas.microsoft.com/office/drawing/2014/main" id="{FE227D4C-3B16-4ABB-B203-7B3A02985F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76550" y="3190600"/>
            <a:ext cx="914400" cy="91440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CD8C529F-472C-4DA2-9E8E-9943E22D1AC9}"/>
              </a:ext>
            </a:extLst>
          </p:cNvPr>
          <p:cNvSpPr txBox="1"/>
          <p:nvPr/>
        </p:nvSpPr>
        <p:spPr>
          <a:xfrm>
            <a:off x="9041670" y="1873651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com o número de uso nas máquinas de recarga de determinado terminal/estação.</a:t>
            </a:r>
          </a:p>
        </p:txBody>
      </p:sp>
      <p:pic>
        <p:nvPicPr>
          <p:cNvPr id="52" name="Gráfico 51" descr="Comentar com Curtir">
            <a:extLst>
              <a:ext uri="{FF2B5EF4-FFF2-40B4-BE49-F238E27FC236}">
                <a16:creationId xmlns:a16="http://schemas.microsoft.com/office/drawing/2014/main" id="{701D30FB-134A-4CBB-94CB-2B1F7EE8D2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38720" y="5543006"/>
            <a:ext cx="914400" cy="914400"/>
          </a:xfrm>
          <a:prstGeom prst="rect">
            <a:avLst/>
          </a:prstGeom>
        </p:spPr>
      </p:pic>
      <p:pic>
        <p:nvPicPr>
          <p:cNvPr id="54" name="Gráfico 53" descr="Comentar com Não Curtir">
            <a:extLst>
              <a:ext uri="{FF2B5EF4-FFF2-40B4-BE49-F238E27FC236}">
                <a16:creationId xmlns:a16="http://schemas.microsoft.com/office/drawing/2014/main" id="{7D859B7C-E16D-43A9-BA40-3142ACA751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2094" y="5564777"/>
            <a:ext cx="914400" cy="914400"/>
          </a:xfrm>
          <a:prstGeom prst="rect">
            <a:avLst/>
          </a:prstGeom>
        </p:spPr>
      </p:pic>
      <p:pic>
        <p:nvPicPr>
          <p:cNvPr id="56" name="Gráfico 55" descr="Adicionar Comentário">
            <a:extLst>
              <a:ext uri="{FF2B5EF4-FFF2-40B4-BE49-F238E27FC236}">
                <a16:creationId xmlns:a16="http://schemas.microsoft.com/office/drawing/2014/main" id="{A124483E-ABE9-4470-B895-E6FC35076A5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38287" y="5564777"/>
            <a:ext cx="914400" cy="914400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F848E4A-0803-4831-B9F9-1E3B7A34E40B}"/>
              </a:ext>
            </a:extLst>
          </p:cNvPr>
          <p:cNvSpPr txBox="1"/>
          <p:nvPr/>
        </p:nvSpPr>
        <p:spPr>
          <a:xfrm>
            <a:off x="460461" y="4245428"/>
            <a:ext cx="265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Interação do usuário, podendo adicionar comentários, curtir, descurtir e adicionar fotos do local.</a:t>
            </a:r>
          </a:p>
        </p:txBody>
      </p:sp>
      <p:pic>
        <p:nvPicPr>
          <p:cNvPr id="60" name="Gráfico 59" descr="Internet">
            <a:extLst>
              <a:ext uri="{FF2B5EF4-FFF2-40B4-BE49-F238E27FC236}">
                <a16:creationId xmlns:a16="http://schemas.microsoft.com/office/drawing/2014/main" id="{F01DC072-F389-4742-AC89-AFF9603C9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1208" y="5545184"/>
            <a:ext cx="914400" cy="914400"/>
          </a:xfrm>
          <a:prstGeom prst="rect">
            <a:avLst/>
          </a:prstGeom>
        </p:spPr>
      </p:pic>
      <p:pic>
        <p:nvPicPr>
          <p:cNvPr id="62" name="Gráfico 61" descr="Mão aberta">
            <a:extLst>
              <a:ext uri="{FF2B5EF4-FFF2-40B4-BE49-F238E27FC236}">
                <a16:creationId xmlns:a16="http://schemas.microsoft.com/office/drawing/2014/main" id="{94CC8D52-C12F-49C8-B038-21038C23C40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56731" y="5538650"/>
            <a:ext cx="914400" cy="9144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3E62A878-FED9-4E80-9343-3CBBD3A080EF}"/>
              </a:ext>
            </a:extLst>
          </p:cNvPr>
          <p:cNvSpPr txBox="1"/>
          <p:nvPr/>
        </p:nvSpPr>
        <p:spPr>
          <a:xfrm>
            <a:off x="3363680" y="4280766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de suporte via web e App ao cliente.</a:t>
            </a:r>
          </a:p>
        </p:txBody>
      </p:sp>
      <p:pic>
        <p:nvPicPr>
          <p:cNvPr id="66" name="Gráfico 65" descr="Lupa">
            <a:extLst>
              <a:ext uri="{FF2B5EF4-FFF2-40B4-BE49-F238E27FC236}">
                <a16:creationId xmlns:a16="http://schemas.microsoft.com/office/drawing/2014/main" id="{937DEB55-8AFB-4731-BB55-6A1DBD4F53E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659732" y="5722756"/>
            <a:ext cx="618310" cy="618310"/>
          </a:xfrm>
          <a:prstGeom prst="rect">
            <a:avLst/>
          </a:prstGeom>
        </p:spPr>
      </p:pic>
      <p:pic>
        <p:nvPicPr>
          <p:cNvPr id="68" name="Gráfico 67" descr="Mapa com alfinete">
            <a:extLst>
              <a:ext uri="{FF2B5EF4-FFF2-40B4-BE49-F238E27FC236}">
                <a16:creationId xmlns:a16="http://schemas.microsoft.com/office/drawing/2014/main" id="{E6643638-BF0E-46BE-9E90-FD97E50F20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78156" y="5584481"/>
            <a:ext cx="845319" cy="845319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FCE9AAB-E894-4CCC-BFF2-45556299AEEF}"/>
              </a:ext>
            </a:extLst>
          </p:cNvPr>
          <p:cNvSpPr txBox="1"/>
          <p:nvPr/>
        </p:nvSpPr>
        <p:spPr>
          <a:xfrm>
            <a:off x="6233922" y="4221479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Campo de pesquisa de um local específico.</a:t>
            </a:r>
          </a:p>
        </p:txBody>
      </p:sp>
      <p:pic>
        <p:nvPicPr>
          <p:cNvPr id="72" name="Gráfico 71" descr="Classificação 3 estrelas">
            <a:extLst>
              <a:ext uri="{FF2B5EF4-FFF2-40B4-BE49-F238E27FC236}">
                <a16:creationId xmlns:a16="http://schemas.microsoft.com/office/drawing/2014/main" id="{97A4A4C0-BF2E-4824-9710-67EFC6DC65B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910350" y="5155587"/>
            <a:ext cx="914400" cy="91440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6A59CB0D-2BC0-402E-A61A-9B4BA62091F1}"/>
              </a:ext>
            </a:extLst>
          </p:cNvPr>
          <p:cNvSpPr txBox="1"/>
          <p:nvPr/>
        </p:nvSpPr>
        <p:spPr>
          <a:xfrm>
            <a:off x="8997744" y="4255374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fim do uso, uma pergunta do quão bom foi usar o nosso App.</a:t>
            </a:r>
          </a:p>
        </p:txBody>
      </p:sp>
    </p:spTree>
    <p:extLst>
      <p:ext uri="{BB962C8B-B14F-4D97-AF65-F5344CB8AC3E}">
        <p14:creationId xmlns:p14="http://schemas.microsoft.com/office/powerpoint/2010/main" val="22260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2EC0C6B-12D1-43EB-88C2-2165F6FF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31941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526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8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7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Caio Martins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Heric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 Baptista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01201083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9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Taiza Marques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01201104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8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94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Storyboard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Taiza Marques</dc:creator>
  <cp:lastModifiedBy>Taiza Marques</cp:lastModifiedBy>
  <cp:revision>8</cp:revision>
  <dcterms:created xsi:type="dcterms:W3CDTF">2020-09-03T13:43:49Z</dcterms:created>
  <dcterms:modified xsi:type="dcterms:W3CDTF">2020-09-03T14:57:55Z</dcterms:modified>
</cp:coreProperties>
</file>