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DE2D-B26E-49B8-AD7D-EF54AC5A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98B46-E3E5-4F99-8732-7AA98B0E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91E066-7B62-4F29-B181-24D90333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84C9-E127-423D-AAD1-703537E6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3417-5810-4C13-ABF3-CFB70CF4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A3279-7ACA-4812-94E8-0EAA1D0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606A4-A7FC-40D5-A3BC-B1FDE299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FCF8A-9187-4834-91F0-E64E63D0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5B02B-0A81-4F7D-90D3-51498A50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F8F42-8D60-4114-8B46-BF8893D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9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C560F0-524B-44A3-849B-C9AFBE8F2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5CCCB1-7423-4172-AD51-E791A07F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6387-2644-44C4-B2D6-459E79B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9C811-AC0C-428F-AC2C-101E85B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C1B06-394E-4ED6-B67E-92FD9F51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46C5-1B0B-4D18-B75C-9FC8512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AF967-8296-4A09-84C2-7023D304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0A38C-44A5-424E-AE28-1DF3D26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3BBC5-D836-4330-8A9F-E1415B58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C8858-8F42-4FC9-BBC3-B7885F0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F624A-1C45-49D5-8A31-3655BE35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837E6-92DE-44FD-B589-27382D89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B7B7D-0B70-4E41-A6D4-083B5BAC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81537-92BE-4119-8C44-95754725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A9499-736C-41B4-A065-8F5FBCB6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FFBE-41F0-4EFE-A21E-353C121C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DA701-54ED-4372-B008-779085F2E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610C4-66E2-49C5-BA54-100BD7FE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B1425B-3072-445E-8799-1642AF4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EDDA3-8EAA-48BF-9C75-CF4F5E6E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27BE8-A485-49B5-8D95-0D626844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B9D6-37D5-40EB-BED8-1F5EE7C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9E6CF-1B7E-4829-A645-F5DF9929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5FE12-19B7-4A80-BD3C-474F7B4A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5028F-CA73-41B9-AFFD-04951A3D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11D54D-3EEA-41B8-96B5-FF1C067E4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EDA636-6571-49BF-A0C9-7AA09AA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5AB96F-8F2F-4A96-B8C4-589B4440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821063-1CC2-4F87-9CCC-A00F350C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F619-DFD4-4B85-AE45-654E7F53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ADD18F-1E35-4FF3-8571-A7BCE45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28EA16-562D-4D06-85E1-3342E3F6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9EC37A-ABAC-4612-AA20-2660FC65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F7D834-F387-46B7-8409-AD67277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467210-63ED-4506-B996-0C8E66EF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C1C53-3618-489B-8890-9A6A052E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1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37D00-49AA-4264-96F6-4A158B34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DDBEE-04D3-49D3-9369-2B9BD3B0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943DCF-B5E4-4EE8-8513-4F1F5152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B63E6-46A9-44D4-BF45-8A5A305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3C4F1-E3DC-4160-AC3D-0A691774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4EFC7-9435-47E4-9FCF-F131FA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44F8-3BC9-4DA2-8775-3C57DE58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9065F3-D0C0-4D64-9E80-340930F12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A4C63B-7620-49A2-A3F7-B7199E20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E41B6-699E-4573-9C5E-860C9CB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0F3C26-6348-47B6-88D2-91913E0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0B71CF-B41D-457E-8BF9-E3A9143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5073E1-1ED2-480B-BD97-908070CC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F5262-94AB-45D5-8C27-36BC72DD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C7F31-5A2D-4F15-BC8F-1914F734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A275-5E28-4AA2-8DDF-395E70F7DD2E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E87D-3D95-44B9-B351-993FA927E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FBF3C-D610-4F01-A871-ADC8C613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ECF1-1246-4C7D-8D9E-61A3DF4AC9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F64D13-E626-49D1-A18C-374BC8FDE350}"/>
              </a:ext>
            </a:extLst>
          </p:cNvPr>
          <p:cNvSpPr/>
          <p:nvPr/>
        </p:nvSpPr>
        <p:spPr>
          <a:xfrm>
            <a:off x="535577" y="4387255"/>
            <a:ext cx="11196734" cy="200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FB758C-440A-421B-ADAC-0E3B0DFE5F68}"/>
              </a:ext>
            </a:extLst>
          </p:cNvPr>
          <p:cNvSpPr/>
          <p:nvPr/>
        </p:nvSpPr>
        <p:spPr>
          <a:xfrm>
            <a:off x="4678368" y="1445970"/>
            <a:ext cx="7053943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2EA8D2-ED1A-4851-9F04-E9B1375228A2}"/>
              </a:ext>
            </a:extLst>
          </p:cNvPr>
          <p:cNvSpPr/>
          <p:nvPr/>
        </p:nvSpPr>
        <p:spPr>
          <a:xfrm>
            <a:off x="535577" y="1445970"/>
            <a:ext cx="3769567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DDCC0-8E7C-4EDB-8792-614D8A0C3E99}"/>
              </a:ext>
            </a:extLst>
          </p:cNvPr>
          <p:cNvSpPr txBox="1"/>
          <p:nvPr/>
        </p:nvSpPr>
        <p:spPr>
          <a:xfrm>
            <a:off x="773369" y="1564677"/>
            <a:ext cx="10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30F10D-241B-41D5-9D89-0375BE0DFB96}"/>
              </a:ext>
            </a:extLst>
          </p:cNvPr>
          <p:cNvSpPr txBox="1"/>
          <p:nvPr/>
        </p:nvSpPr>
        <p:spPr>
          <a:xfrm>
            <a:off x="708001" y="4549972"/>
            <a:ext cx="234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311A82-B428-461C-82B0-38B5C5043744}"/>
              </a:ext>
            </a:extLst>
          </p:cNvPr>
          <p:cNvSpPr txBox="1"/>
          <p:nvPr/>
        </p:nvSpPr>
        <p:spPr>
          <a:xfrm>
            <a:off x="4842586" y="2200977"/>
            <a:ext cx="2925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Trabalhador e estudante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18 – 34 (idade 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 de baixa renda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 bilhete de 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Experiencia com </a:t>
            </a:r>
            <a:r>
              <a:rPr lang="pt-BR" dirty="0" err="1"/>
              <a:t>APP’s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EA05C2-7B27-498C-AA35-3412F0877F2E}"/>
              </a:ext>
            </a:extLst>
          </p:cNvPr>
          <p:cNvSpPr txBox="1"/>
          <p:nvPr/>
        </p:nvSpPr>
        <p:spPr>
          <a:xfrm>
            <a:off x="8026812" y="2200977"/>
            <a:ext cx="323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A22DDB-7C3A-45BF-9E99-2A4E7CFC8596}"/>
              </a:ext>
            </a:extLst>
          </p:cNvPr>
          <p:cNvSpPr txBox="1"/>
          <p:nvPr/>
        </p:nvSpPr>
        <p:spPr>
          <a:xfrm>
            <a:off x="694196" y="5136050"/>
            <a:ext cx="1050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recarregar o bilhete, a máquina não funciona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sobre o status de funcionamento da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Curto espaço de tempo entre compromissos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Rotina cheia/com pressa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2" name="Imagem 21" descr="Uma imagem contendo pessoa, segurando, menina, em pé&#10;&#10;Descrição gerada automaticamente">
            <a:extLst>
              <a:ext uri="{FF2B5EF4-FFF2-40B4-BE49-F238E27FC236}">
                <a16:creationId xmlns:a16="http://schemas.microsoft.com/office/drawing/2014/main" id="{5FF4BE47-EB47-4AEF-A161-999BD1BA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9" y="2052716"/>
            <a:ext cx="1267097" cy="190064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197B5B-3CFE-4BDB-B9A7-EA4FE3C48E88}"/>
              </a:ext>
            </a:extLst>
          </p:cNvPr>
          <p:cNvSpPr txBox="1"/>
          <p:nvPr/>
        </p:nvSpPr>
        <p:spPr>
          <a:xfrm>
            <a:off x="2153314" y="2094076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Letícia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EE1542-B534-46CA-90F7-E81D069A185B}"/>
              </a:ext>
            </a:extLst>
          </p:cNvPr>
          <p:cNvSpPr txBox="1"/>
          <p:nvPr/>
        </p:nvSpPr>
        <p:spPr>
          <a:xfrm>
            <a:off x="4842586" y="1641913"/>
            <a:ext cx="63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E7097A-F81C-4452-8492-5AF9731E55B1}"/>
              </a:ext>
            </a:extLst>
          </p:cNvPr>
          <p:cNvSpPr/>
          <p:nvPr/>
        </p:nvSpPr>
        <p:spPr>
          <a:xfrm>
            <a:off x="535577" y="116162"/>
            <a:ext cx="11196734" cy="12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72AED-E626-42D6-833F-F03BA55DF1EC}"/>
              </a:ext>
            </a:extLst>
          </p:cNvPr>
          <p:cNvSpPr txBox="1"/>
          <p:nvPr/>
        </p:nvSpPr>
        <p:spPr>
          <a:xfrm>
            <a:off x="1817488" y="418199"/>
            <a:ext cx="85570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Proto Persona - Usuário de Transporte Público</a:t>
            </a:r>
          </a:p>
        </p:txBody>
      </p:sp>
    </p:spTree>
    <p:extLst>
      <p:ext uri="{BB962C8B-B14F-4D97-AF65-F5344CB8AC3E}">
        <p14:creationId xmlns:p14="http://schemas.microsoft.com/office/powerpoint/2010/main" val="40447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F64D13-E626-49D1-A18C-374BC8FDE350}"/>
              </a:ext>
            </a:extLst>
          </p:cNvPr>
          <p:cNvSpPr/>
          <p:nvPr/>
        </p:nvSpPr>
        <p:spPr>
          <a:xfrm>
            <a:off x="587829" y="4411898"/>
            <a:ext cx="11196734" cy="1904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FB758C-440A-421B-ADAC-0E3B0DFE5F68}"/>
              </a:ext>
            </a:extLst>
          </p:cNvPr>
          <p:cNvSpPr/>
          <p:nvPr/>
        </p:nvSpPr>
        <p:spPr>
          <a:xfrm>
            <a:off x="4730620" y="1497627"/>
            <a:ext cx="7053943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02EA8D2-ED1A-4851-9F04-E9B1375228A2}"/>
              </a:ext>
            </a:extLst>
          </p:cNvPr>
          <p:cNvSpPr/>
          <p:nvPr/>
        </p:nvSpPr>
        <p:spPr>
          <a:xfrm>
            <a:off x="587829" y="1497627"/>
            <a:ext cx="3769567" cy="2724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DDCC0-8E7C-4EDB-8792-614D8A0C3E99}"/>
              </a:ext>
            </a:extLst>
          </p:cNvPr>
          <p:cNvSpPr txBox="1"/>
          <p:nvPr/>
        </p:nvSpPr>
        <p:spPr>
          <a:xfrm>
            <a:off x="746449" y="1693570"/>
            <a:ext cx="34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8D2425-07E3-41F7-86E9-B72E4BEE86B6}"/>
              </a:ext>
            </a:extLst>
          </p:cNvPr>
          <p:cNvSpPr txBox="1"/>
          <p:nvPr/>
        </p:nvSpPr>
        <p:spPr>
          <a:xfrm>
            <a:off x="4894838" y="1693570"/>
            <a:ext cx="63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30F10D-241B-41D5-9D89-0375BE0DFB96}"/>
              </a:ext>
            </a:extLst>
          </p:cNvPr>
          <p:cNvSpPr txBox="1"/>
          <p:nvPr/>
        </p:nvSpPr>
        <p:spPr>
          <a:xfrm>
            <a:off x="746448" y="4601629"/>
            <a:ext cx="1056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311A82-B428-461C-82B0-38B5C5043744}"/>
              </a:ext>
            </a:extLst>
          </p:cNvPr>
          <p:cNvSpPr txBox="1"/>
          <p:nvPr/>
        </p:nvSpPr>
        <p:spPr>
          <a:xfrm>
            <a:off x="4839717" y="2165482"/>
            <a:ext cx="3085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Suporte técnico de 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30 (idade 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Experiência com a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Fez curso profissionalizante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EA05C2-7B27-498C-AA35-3412F0877F2E}"/>
              </a:ext>
            </a:extLst>
          </p:cNvPr>
          <p:cNvSpPr txBox="1"/>
          <p:nvPr/>
        </p:nvSpPr>
        <p:spPr>
          <a:xfrm>
            <a:off x="8079064" y="2252634"/>
            <a:ext cx="323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A22DDB-7C3A-45BF-9E99-2A4E7CFC8596}"/>
              </a:ext>
            </a:extLst>
          </p:cNvPr>
          <p:cNvSpPr txBox="1"/>
          <p:nvPr/>
        </p:nvSpPr>
        <p:spPr>
          <a:xfrm>
            <a:off x="746448" y="5160693"/>
            <a:ext cx="1050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receber a informação detalhada ou pela metade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a informação da maquina quebrada em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Alta cobrança de manuseio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197B5B-3CFE-4BDB-B9A7-EA4FE3C48E88}"/>
              </a:ext>
            </a:extLst>
          </p:cNvPr>
          <p:cNvSpPr txBox="1"/>
          <p:nvPr/>
        </p:nvSpPr>
        <p:spPr>
          <a:xfrm>
            <a:off x="2954003" y="23303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Cléber</a:t>
            </a:r>
          </a:p>
        </p:txBody>
      </p:sp>
      <p:pic>
        <p:nvPicPr>
          <p:cNvPr id="12" name="Imagem 11" descr="Uma imagem contendo pessoa, homem, frente, carro&#10;&#10;Descrição gerada automaticamente">
            <a:extLst>
              <a:ext uri="{FF2B5EF4-FFF2-40B4-BE49-F238E27FC236}">
                <a16:creationId xmlns:a16="http://schemas.microsoft.com/office/drawing/2014/main" id="{645C7A9C-3C7C-444A-B4C2-48ECDE9E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0" y="2194073"/>
            <a:ext cx="2207553" cy="161365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C3F16EA-01CF-45A1-846C-E68138D25752}"/>
              </a:ext>
            </a:extLst>
          </p:cNvPr>
          <p:cNvSpPr/>
          <p:nvPr/>
        </p:nvSpPr>
        <p:spPr>
          <a:xfrm>
            <a:off x="587829" y="96794"/>
            <a:ext cx="11196734" cy="12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AA0D53-FBEE-485B-9AC0-554182F68216}"/>
              </a:ext>
            </a:extLst>
          </p:cNvPr>
          <p:cNvSpPr txBox="1"/>
          <p:nvPr/>
        </p:nvSpPr>
        <p:spPr>
          <a:xfrm>
            <a:off x="2996269" y="386873"/>
            <a:ext cx="606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/>
              <a:t>Proto Persona – Suporte Técnico</a:t>
            </a:r>
          </a:p>
        </p:txBody>
      </p:sp>
    </p:spTree>
    <p:extLst>
      <p:ext uri="{BB962C8B-B14F-4D97-AF65-F5344CB8AC3E}">
        <p14:creationId xmlns:p14="http://schemas.microsoft.com/office/powerpoint/2010/main" val="171581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91D33C-7544-47C8-878B-AC9A9029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6097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526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8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Caio Martins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Heric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 Baptista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Taiza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8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Baptista</dc:creator>
  <cp:lastModifiedBy>Taiza Marques</cp:lastModifiedBy>
  <cp:revision>4</cp:revision>
  <dcterms:created xsi:type="dcterms:W3CDTF">2020-09-03T22:40:51Z</dcterms:created>
  <dcterms:modified xsi:type="dcterms:W3CDTF">2020-09-09T20:32:57Z</dcterms:modified>
</cp:coreProperties>
</file>