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9" r:id="rId4"/>
    <p:sldId id="299" r:id="rId5"/>
    <p:sldId id="312" r:id="rId6"/>
    <p:sldId id="291" r:id="rId7"/>
    <p:sldId id="313" r:id="rId8"/>
    <p:sldId id="285" r:id="rId9"/>
    <p:sldId id="310" r:id="rId10"/>
    <p:sldId id="311" r:id="rId11"/>
    <p:sldId id="284" r:id="rId12"/>
    <p:sldId id="29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E97"/>
    <a:srgbClr val="309A92"/>
    <a:srgbClr val="38C596"/>
    <a:srgbClr val="D2DEEF"/>
    <a:srgbClr val="EAEFF7"/>
    <a:srgbClr val="35B794"/>
    <a:srgbClr val="37BD95"/>
    <a:srgbClr val="39C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E798-E1EE-8E7D-7A3F-33DA64B29143}" v="155" dt="2020-09-15T15:40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78591B-5872-4D1A-943E-5BC3264C3CFB}"/>
              </a:ext>
            </a:extLst>
          </p:cNvPr>
          <p:cNvSpPr/>
          <p:nvPr/>
        </p:nvSpPr>
        <p:spPr>
          <a:xfrm rot="2400000">
            <a:off x="-1662699" y="4952231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27CAE5-80E2-41CE-B37E-BBFAE30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244379"/>
            <a:ext cx="4762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D744C7-2B31-44CA-BA1F-D2700F2BF96D}"/>
              </a:ext>
            </a:extLst>
          </p:cNvPr>
          <p:cNvSpPr/>
          <p:nvPr/>
        </p:nvSpPr>
        <p:spPr>
          <a:xfrm rot="2400000">
            <a:off x="7862302" y="-1867669"/>
            <a:ext cx="7210425" cy="3810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9310"/>
            <a:ext cx="10515600" cy="121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Diagrama de Classe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6A065D-74B6-43C9-8951-4759FD99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2C7A15-5BE4-4E8E-826E-06C7E84CB27C}"/>
              </a:ext>
            </a:extLst>
          </p:cNvPr>
          <p:cNvCxnSpPr>
            <a:cxnSpLocks/>
          </p:cNvCxnSpPr>
          <p:nvPr/>
        </p:nvCxnSpPr>
        <p:spPr>
          <a:xfrm>
            <a:off x="3737113" y="838200"/>
            <a:ext cx="4717774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m 3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E0182717-99D8-4493-A2B2-F124D2F9CB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74" y="838200"/>
            <a:ext cx="10365972" cy="60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AAF4-0703-407A-9375-DE4A2497442E}"/>
              </a:ext>
            </a:extLst>
          </p:cNvPr>
          <p:cNvCxnSpPr/>
          <p:nvPr/>
        </p:nvCxnSpPr>
        <p:spPr>
          <a:xfrm>
            <a:off x="4238625" y="895350"/>
            <a:ext cx="37052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9B846-E8B4-41E5-A2FD-3C9F96F4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uma pessoa&#10;&#10;Descrição gerada automaticamente">
            <a:extLst>
              <a:ext uri="{FF2B5EF4-FFF2-40B4-BE49-F238E27FC236}">
                <a16:creationId xmlns:a16="http://schemas.microsoft.com/office/drawing/2014/main" id="{65B6D792-5394-44C7-88F8-DC482A9348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" y="4245753"/>
            <a:ext cx="3084827" cy="2223170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CBC49F37-024F-43BA-BF41-65835263D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EC31F9B0-BA3A-445B-901B-FC2332FE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/>
          <a:stretch/>
        </p:blipFill>
        <p:spPr>
          <a:xfrm>
            <a:off x="3021496" y="1263653"/>
            <a:ext cx="6705600" cy="52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2586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ED02D286-F5A0-4509-8E48-BFA54F34D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49" y="1567927"/>
            <a:ext cx="6304736" cy="46643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DDD861E-3766-442F-8F52-68E1AE2C3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5D95E1-8250-4172-ABA3-976541C2807C}"/>
              </a:ext>
            </a:extLst>
          </p:cNvPr>
          <p:cNvCxnSpPr/>
          <p:nvPr/>
        </p:nvCxnSpPr>
        <p:spPr>
          <a:xfrm>
            <a:off x="4743450" y="1162050"/>
            <a:ext cx="27146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3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8B6891-9D9A-4548-BDE4-47054128BA41}"/>
              </a:ext>
            </a:extLst>
          </p:cNvPr>
          <p:cNvCxnSpPr/>
          <p:nvPr/>
        </p:nvCxnSpPr>
        <p:spPr>
          <a:xfrm>
            <a:off x="476250" y="1152525"/>
            <a:ext cx="301942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04859" y="251791"/>
            <a:ext cx="35328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8E41F7-516A-49E2-B205-0A126C574C2E}"/>
              </a:ext>
            </a:extLst>
          </p:cNvPr>
          <p:cNvSpPr txBox="1">
            <a:spLocks/>
          </p:cNvSpPr>
          <p:nvPr/>
        </p:nvSpPr>
        <p:spPr>
          <a:xfrm>
            <a:off x="-159845" y="2434882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Cerval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CD946CA-FF61-4363-B296-4AF3D7FBC896}"/>
              </a:ext>
            </a:extLst>
          </p:cNvPr>
          <p:cNvSpPr txBox="1">
            <a:spLocks/>
          </p:cNvSpPr>
          <p:nvPr/>
        </p:nvSpPr>
        <p:spPr>
          <a:xfrm>
            <a:off x="173535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Gabriel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Lazaro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B9726E8-CEB5-4829-BE8F-0EAF85278B5A}"/>
              </a:ext>
            </a:extLst>
          </p:cNvPr>
          <p:cNvSpPr txBox="1">
            <a:spLocks/>
          </p:cNvSpPr>
          <p:nvPr/>
        </p:nvSpPr>
        <p:spPr>
          <a:xfrm>
            <a:off x="3728309" y="244490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Guilherme 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EEDD670-B386-40A2-A879-9CF8F33DA40F}"/>
              </a:ext>
            </a:extLst>
          </p:cNvPr>
          <p:cNvSpPr txBox="1">
            <a:spLocks/>
          </p:cNvSpPr>
          <p:nvPr/>
        </p:nvSpPr>
        <p:spPr>
          <a:xfrm>
            <a:off x="5547333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Custódio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29589FA-FF5C-47DD-A54E-805F02B40D56}"/>
              </a:ext>
            </a:extLst>
          </p:cNvPr>
          <p:cNvSpPr txBox="1">
            <a:spLocks/>
          </p:cNvSpPr>
          <p:nvPr/>
        </p:nvSpPr>
        <p:spPr>
          <a:xfrm>
            <a:off x="7570016" y="2413769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Marcelo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Whitehead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A6A319D-B6D1-48C9-B967-DAB049B71962}"/>
              </a:ext>
            </a:extLst>
          </p:cNvPr>
          <p:cNvSpPr txBox="1">
            <a:spLocks/>
          </p:cNvSpPr>
          <p:nvPr/>
        </p:nvSpPr>
        <p:spPr>
          <a:xfrm>
            <a:off x="9562966" y="2361320"/>
            <a:ext cx="2472965" cy="873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Vitor</a:t>
            </a:r>
          </a:p>
          <a:p>
            <a:pPr algn="ctr"/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Marques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69155FD-5341-487B-81D7-5E2880E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532" y="3448055"/>
            <a:ext cx="1434521" cy="1493881"/>
          </a:xfrm>
          <a:prstGeom prst="ellipse">
            <a:avLst/>
          </a:prstGeom>
        </p:spPr>
      </p:pic>
      <p:pic>
        <p:nvPicPr>
          <p:cNvPr id="13" name="Imagem 12" descr="Menino sorrindo posando para foto&#10;&#10;Descrição gerada automaticamente">
            <a:extLst>
              <a:ext uri="{FF2B5EF4-FFF2-40B4-BE49-F238E27FC236}">
                <a16:creationId xmlns:a16="http://schemas.microsoft.com/office/drawing/2014/main" id="{9CE75B2B-4F48-4749-8C51-76B8AF200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88" y="3443290"/>
            <a:ext cx="1512936" cy="1512936"/>
          </a:xfrm>
          <a:prstGeom prst="rect">
            <a:avLst/>
          </a:prstGeom>
        </p:spPr>
      </p:pic>
      <p:pic>
        <p:nvPicPr>
          <p:cNvPr id="21" name="Imagem 20" descr="Menino de camisa preta&#10;&#10;Descrição gerada automaticamente">
            <a:extLst>
              <a:ext uri="{FF2B5EF4-FFF2-40B4-BE49-F238E27FC236}">
                <a16:creationId xmlns:a16="http://schemas.microsoft.com/office/drawing/2014/main" id="{22A12B27-089B-438B-97E5-38C10B3539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81" y="3428999"/>
            <a:ext cx="1512937" cy="1512937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23B29F-7B62-4389-9250-63EBA3AB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CC44D96-B230-41A2-A9EA-97283FE1C4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3439" y="3539461"/>
            <a:ext cx="1512936" cy="1421529"/>
          </a:xfrm>
          <a:prstGeom prst="ellipse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F2D0B16-920A-4B83-A714-3AE145F80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994" y="3457583"/>
            <a:ext cx="1431288" cy="1493881"/>
          </a:xfrm>
          <a:prstGeom prst="ellipse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10BD6E-91CB-4DBB-97A7-4C4CB44E5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795" y="3476638"/>
            <a:ext cx="1523926" cy="148435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52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50C13F-38CB-4726-A175-5BC057C23492}"/>
              </a:ext>
            </a:extLst>
          </p:cNvPr>
          <p:cNvCxnSpPr/>
          <p:nvPr/>
        </p:nvCxnSpPr>
        <p:spPr>
          <a:xfrm>
            <a:off x="952500" y="1285875"/>
            <a:ext cx="5067300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20147" y="381074"/>
            <a:ext cx="5880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4098" name="Picture 2" descr="Imagens Telemarketing | Vetores, fotos de arquivo e PSD grátis">
            <a:extLst>
              <a:ext uri="{FF2B5EF4-FFF2-40B4-BE49-F238E27FC236}">
                <a16:creationId xmlns:a16="http://schemas.microsoft.com/office/drawing/2014/main" id="{3E46EC94-A677-40FE-ADA9-5B9036F7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1962203"/>
            <a:ext cx="3749950" cy="36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5805BE3-4A1A-4523-A540-D89AD3DB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F48679-00C5-4A77-A553-A620B378115E}"/>
              </a:ext>
            </a:extLst>
          </p:cNvPr>
          <p:cNvSpPr txBox="1">
            <a:spLocks/>
          </p:cNvSpPr>
          <p:nvPr/>
        </p:nvSpPr>
        <p:spPr>
          <a:xfrm>
            <a:off x="901563" y="2190676"/>
            <a:ext cx="4900751" cy="3600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Telemarketing;</a:t>
            </a:r>
          </a:p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Necessidade de uma ferramenta;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Funcionários desmotivados;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942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67B5E4-5CC9-4738-A6C6-0C51E8FD5F7E}"/>
              </a:ext>
            </a:extLst>
          </p:cNvPr>
          <p:cNvCxnSpPr/>
          <p:nvPr/>
        </p:nvCxnSpPr>
        <p:spPr>
          <a:xfrm>
            <a:off x="838200" y="1637210"/>
            <a:ext cx="444817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718308" y="642951"/>
            <a:ext cx="4687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atletismo, homem, mulher, jovem&#10;&#10;Descrição gerada automaticamente">
            <a:extLst>
              <a:ext uri="{FF2B5EF4-FFF2-40B4-BE49-F238E27FC236}">
                <a16:creationId xmlns:a16="http://schemas.microsoft.com/office/drawing/2014/main" id="{C1A98800-58DC-4483-87DF-2963DFDE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2" y="2244205"/>
            <a:ext cx="5304688" cy="360662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1A7A57C-8BAD-40FC-9628-0A271DFB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EF5F0E-CD81-4152-8D0B-8902A213ECB2}"/>
              </a:ext>
            </a:extLst>
          </p:cNvPr>
          <p:cNvSpPr txBox="1">
            <a:spLocks/>
          </p:cNvSpPr>
          <p:nvPr/>
        </p:nvSpPr>
        <p:spPr>
          <a:xfrm>
            <a:off x="838200" y="4047518"/>
            <a:ext cx="4900751" cy="5872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Software de Monitoramento;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Gráficos e Relatórios;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800" dirty="0">
                <a:latin typeface="Bariol Bold" panose="02000506040000020003"/>
              </a:rPr>
              <a:t> Simples e Rápido;</a:t>
            </a:r>
          </a:p>
        </p:txBody>
      </p:sp>
    </p:spTree>
    <p:extLst>
      <p:ext uri="{BB962C8B-B14F-4D97-AF65-F5344CB8AC3E}">
        <p14:creationId xmlns:p14="http://schemas.microsoft.com/office/powerpoint/2010/main" val="32938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4162839" y="-183443"/>
            <a:ext cx="38663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C350D6-EEE4-4369-B0B7-E605D1C2FDBA}"/>
              </a:ext>
            </a:extLst>
          </p:cNvPr>
          <p:cNvCxnSpPr>
            <a:cxnSpLocks/>
          </p:cNvCxnSpPr>
          <p:nvPr/>
        </p:nvCxnSpPr>
        <p:spPr>
          <a:xfrm>
            <a:off x="5605670" y="766969"/>
            <a:ext cx="1046921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F083EFE-E484-4847-A645-55EC0AAD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835" y="6413825"/>
            <a:ext cx="904830" cy="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3E262B-1B48-4890-893E-4D73B6A9C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797" y="1184971"/>
            <a:ext cx="9310405" cy="52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299198" y="1162465"/>
            <a:ext cx="495690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Bariol Bold" panose="02000506040000020003"/>
              </a:rPr>
              <a:t>Pausas – NR-17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791238" y="2329933"/>
            <a:ext cx="40428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19968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D38C0A-F3C1-4051-ABE3-35FA8150390A}"/>
              </a:ext>
            </a:extLst>
          </p:cNvPr>
          <p:cNvCxnSpPr>
            <a:cxnSpLocks/>
          </p:cNvCxnSpPr>
          <p:nvPr/>
        </p:nvCxnSpPr>
        <p:spPr>
          <a:xfrm>
            <a:off x="3299198" y="1162465"/>
            <a:ext cx="495690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3299198" y="220686"/>
            <a:ext cx="5069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Bariol Bold" panose="02000506040000020003"/>
              </a:rPr>
              <a:t> Gotas de Incentivo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mesa, atletismo&#10;&#10;Descrição gerada automaticamente">
            <a:extLst>
              <a:ext uri="{FF2B5EF4-FFF2-40B4-BE49-F238E27FC236}">
                <a16:creationId xmlns:a16="http://schemas.microsoft.com/office/drawing/2014/main" id="{4F1DEA53-EAA9-41BE-AAAD-67147C20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28" y="1470532"/>
            <a:ext cx="5435201" cy="422156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3799FE-FD58-46C7-8DD5-1902EEB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764268" y="2329933"/>
            <a:ext cx="533173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Bariol Bold" panose="0200050604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301328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28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+ Dashboard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2478157" y="874896"/>
            <a:ext cx="7288695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BF6789-3335-4920-AA85-D1861BE5B03E}"/>
              </a:ext>
            </a:extLst>
          </p:cNvPr>
          <p:cNvGrpSpPr/>
          <p:nvPr/>
        </p:nvGrpSpPr>
        <p:grpSpPr>
          <a:xfrm>
            <a:off x="329074" y="1223510"/>
            <a:ext cx="3712882" cy="3086883"/>
            <a:chOff x="287618" y="1584202"/>
            <a:chExt cx="3712882" cy="3086883"/>
          </a:xfrm>
        </p:grpSpPr>
        <p:grpSp>
          <p:nvGrpSpPr>
            <p:cNvPr id="6" name="Google Shape;1752;p44">
              <a:extLst>
                <a:ext uri="{FF2B5EF4-FFF2-40B4-BE49-F238E27FC236}">
                  <a16:creationId xmlns:a16="http://schemas.microsoft.com/office/drawing/2014/main" id="{DB60E812-6938-4298-A78E-5CA545FDF3CB}"/>
                </a:ext>
              </a:extLst>
            </p:cNvPr>
            <p:cNvGrpSpPr/>
            <p:nvPr/>
          </p:nvGrpSpPr>
          <p:grpSpPr>
            <a:xfrm flipH="1">
              <a:off x="287618" y="1584202"/>
              <a:ext cx="3712882" cy="3086883"/>
              <a:chOff x="1710050" y="814525"/>
              <a:chExt cx="4648075" cy="38644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" name="Google Shape;1753;p44">
                <a:extLst>
                  <a:ext uri="{FF2B5EF4-FFF2-40B4-BE49-F238E27FC236}">
                    <a16:creationId xmlns:a16="http://schemas.microsoft.com/office/drawing/2014/main" id="{0DBB088E-379B-44B1-85B0-053B377E1558}"/>
                  </a:ext>
                </a:extLst>
              </p:cNvPr>
              <p:cNvSpPr/>
              <p:nvPr/>
            </p:nvSpPr>
            <p:spPr>
              <a:xfrm>
                <a:off x="1710050" y="814525"/>
                <a:ext cx="4648075" cy="3864400"/>
              </a:xfrm>
              <a:custGeom>
                <a:avLst/>
                <a:gdLst/>
                <a:ahLst/>
                <a:cxnLst/>
                <a:rect l="l" t="t" r="r" b="b"/>
                <a:pathLst>
                  <a:path w="185923" h="154576" extrusionOk="0">
                    <a:moveTo>
                      <a:pt x="5463" y="0"/>
                    </a:moveTo>
                    <a:cubicBezTo>
                      <a:pt x="2447" y="0"/>
                      <a:pt x="0" y="2445"/>
                      <a:pt x="0" y="5462"/>
                    </a:cubicBezTo>
                    <a:lnTo>
                      <a:pt x="0" y="129067"/>
                    </a:lnTo>
                    <a:cubicBezTo>
                      <a:pt x="0" y="132083"/>
                      <a:pt x="2447" y="134529"/>
                      <a:pt x="5463" y="134529"/>
                    </a:cubicBezTo>
                    <a:lnTo>
                      <a:pt x="72626" y="134529"/>
                    </a:lnTo>
                    <a:cubicBezTo>
                      <a:pt x="72626" y="134529"/>
                      <a:pt x="76899" y="147740"/>
                      <a:pt x="63654" y="154575"/>
                    </a:cubicBezTo>
                    <a:lnTo>
                      <a:pt x="126457" y="154575"/>
                    </a:lnTo>
                    <a:cubicBezTo>
                      <a:pt x="126457" y="154575"/>
                      <a:pt x="111503" y="149449"/>
                      <a:pt x="115347" y="134529"/>
                    </a:cubicBezTo>
                    <a:lnTo>
                      <a:pt x="180461" y="134529"/>
                    </a:lnTo>
                    <a:cubicBezTo>
                      <a:pt x="183477" y="134529"/>
                      <a:pt x="185923" y="132083"/>
                      <a:pt x="185923" y="129067"/>
                    </a:cubicBezTo>
                    <a:lnTo>
                      <a:pt x="185923" y="5462"/>
                    </a:lnTo>
                    <a:cubicBezTo>
                      <a:pt x="185923" y="2445"/>
                      <a:pt x="183477" y="0"/>
                      <a:pt x="1804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54;p44">
                <a:extLst>
                  <a:ext uri="{FF2B5EF4-FFF2-40B4-BE49-F238E27FC236}">
                    <a16:creationId xmlns:a16="http://schemas.microsoft.com/office/drawing/2014/main" id="{3B04B96F-32C9-4ACA-B368-E0F84F216A79}"/>
                  </a:ext>
                </a:extLst>
              </p:cNvPr>
              <p:cNvSpPr/>
              <p:nvPr/>
            </p:nvSpPr>
            <p:spPr>
              <a:xfrm>
                <a:off x="3920200" y="3826650"/>
                <a:ext cx="2187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6545" extrusionOk="0">
                    <a:moveTo>
                      <a:pt x="4374" y="1"/>
                    </a:moveTo>
                    <a:cubicBezTo>
                      <a:pt x="1855" y="1"/>
                      <a:pt x="1" y="2847"/>
                      <a:pt x="1851" y="5498"/>
                    </a:cubicBezTo>
                    <a:cubicBezTo>
                      <a:pt x="1932" y="5613"/>
                      <a:pt x="2030" y="5713"/>
                      <a:pt x="2145" y="5792"/>
                    </a:cubicBezTo>
                    <a:cubicBezTo>
                      <a:pt x="2895" y="6317"/>
                      <a:pt x="3661" y="6545"/>
                      <a:pt x="4374" y="6545"/>
                    </a:cubicBezTo>
                    <a:cubicBezTo>
                      <a:pt x="6893" y="6545"/>
                      <a:pt x="8747" y="3697"/>
                      <a:pt x="6892" y="1045"/>
                    </a:cubicBezTo>
                    <a:cubicBezTo>
                      <a:pt x="6813" y="930"/>
                      <a:pt x="6713" y="832"/>
                      <a:pt x="6600" y="751"/>
                    </a:cubicBezTo>
                    <a:cubicBezTo>
                      <a:pt x="5850" y="228"/>
                      <a:pt x="5086" y="1"/>
                      <a:pt x="43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55;p44">
                <a:extLst>
                  <a:ext uri="{FF2B5EF4-FFF2-40B4-BE49-F238E27FC236}">
                    <a16:creationId xmlns:a16="http://schemas.microsoft.com/office/drawing/2014/main" id="{CF34BFC8-6B5D-4040-98EA-203295F3E25E}"/>
                  </a:ext>
                </a:extLst>
              </p:cNvPr>
              <p:cNvSpPr/>
              <p:nvPr/>
            </p:nvSpPr>
            <p:spPr>
              <a:xfrm>
                <a:off x="3520675" y="4177850"/>
                <a:ext cx="10731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42924" h="227" extrusionOk="0">
                    <a:moveTo>
                      <a:pt x="21463" y="1"/>
                    </a:moveTo>
                    <a:cubicBezTo>
                      <a:pt x="9608" y="1"/>
                      <a:pt x="0" y="52"/>
                      <a:pt x="0" y="114"/>
                    </a:cubicBezTo>
                    <a:cubicBezTo>
                      <a:pt x="0" y="175"/>
                      <a:pt x="9608" y="227"/>
                      <a:pt x="21463" y="227"/>
                    </a:cubicBezTo>
                    <a:cubicBezTo>
                      <a:pt x="33313" y="227"/>
                      <a:pt x="42924" y="175"/>
                      <a:pt x="42924" y="114"/>
                    </a:cubicBezTo>
                    <a:cubicBezTo>
                      <a:pt x="42924" y="52"/>
                      <a:pt x="33313" y="1"/>
                      <a:pt x="214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0D5DD0-6CC9-481F-9766-56BD1358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11" y="1884927"/>
              <a:ext cx="3462096" cy="200866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1CE4868-6806-4F0D-AD70-2D78D9090FA8}"/>
              </a:ext>
            </a:extLst>
          </p:cNvPr>
          <p:cNvGrpSpPr/>
          <p:nvPr/>
        </p:nvGrpSpPr>
        <p:grpSpPr>
          <a:xfrm>
            <a:off x="2762422" y="2812846"/>
            <a:ext cx="2162268" cy="2802244"/>
            <a:chOff x="3122202" y="3269963"/>
            <a:chExt cx="2162268" cy="2802244"/>
          </a:xfrm>
        </p:grpSpPr>
        <p:sp>
          <p:nvSpPr>
            <p:cNvPr id="13" name="Google Shape;1592;p73">
              <a:extLst>
                <a:ext uri="{FF2B5EF4-FFF2-40B4-BE49-F238E27FC236}">
                  <a16:creationId xmlns:a16="http://schemas.microsoft.com/office/drawing/2014/main" id="{9D82DDB8-54A1-4DD7-9030-06F75FEFFD86}"/>
                </a:ext>
              </a:extLst>
            </p:cNvPr>
            <p:cNvSpPr/>
            <p:nvPr/>
          </p:nvSpPr>
          <p:spPr>
            <a:xfrm>
              <a:off x="3122202" y="3269963"/>
              <a:ext cx="2162268" cy="2802244"/>
            </a:xfrm>
            <a:custGeom>
              <a:avLst/>
              <a:gdLst/>
              <a:ahLst/>
              <a:cxnLst/>
              <a:rect l="l" t="t" r="r" b="b"/>
              <a:pathLst>
                <a:path w="45656" h="59169" extrusionOk="0">
                  <a:moveTo>
                    <a:pt x="2732" y="0"/>
                  </a:moveTo>
                  <a:cubicBezTo>
                    <a:pt x="1096" y="0"/>
                    <a:pt x="0" y="1271"/>
                    <a:pt x="0" y="2732"/>
                  </a:cubicBezTo>
                  <a:lnTo>
                    <a:pt x="0" y="56422"/>
                  </a:lnTo>
                  <a:cubicBezTo>
                    <a:pt x="0" y="57883"/>
                    <a:pt x="1096" y="59169"/>
                    <a:pt x="2732" y="59169"/>
                  </a:cubicBezTo>
                  <a:lnTo>
                    <a:pt x="42909" y="59169"/>
                  </a:lnTo>
                  <a:cubicBezTo>
                    <a:pt x="44370" y="59169"/>
                    <a:pt x="45655" y="57883"/>
                    <a:pt x="45655" y="56422"/>
                  </a:cubicBezTo>
                  <a:lnTo>
                    <a:pt x="45655" y="2732"/>
                  </a:lnTo>
                  <a:cubicBezTo>
                    <a:pt x="45655" y="1271"/>
                    <a:pt x="44370" y="0"/>
                    <a:pt x="429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F367BA2-89AF-4926-8925-741DC524A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458" r="3219" b="1956"/>
            <a:stretch/>
          </p:blipFill>
          <p:spPr>
            <a:xfrm>
              <a:off x="3359558" y="3548031"/>
              <a:ext cx="1710059" cy="2246108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E13A691-743F-4036-8B2B-FA415A2786A6}"/>
              </a:ext>
            </a:extLst>
          </p:cNvPr>
          <p:cNvGrpSpPr/>
          <p:nvPr/>
        </p:nvGrpSpPr>
        <p:grpSpPr>
          <a:xfrm>
            <a:off x="4192985" y="3833326"/>
            <a:ext cx="1421198" cy="2685175"/>
            <a:chOff x="4151529" y="3914186"/>
            <a:chExt cx="1421198" cy="2685175"/>
          </a:xfrm>
        </p:grpSpPr>
        <p:grpSp>
          <p:nvGrpSpPr>
            <p:cNvPr id="16" name="Google Shape;1634;p74">
              <a:extLst>
                <a:ext uri="{FF2B5EF4-FFF2-40B4-BE49-F238E27FC236}">
                  <a16:creationId xmlns:a16="http://schemas.microsoft.com/office/drawing/2014/main" id="{8013B569-1E04-4E77-BAB8-7D2458AFDE47}"/>
                </a:ext>
              </a:extLst>
            </p:cNvPr>
            <p:cNvGrpSpPr/>
            <p:nvPr/>
          </p:nvGrpSpPr>
          <p:grpSpPr>
            <a:xfrm>
              <a:off x="4151529" y="3914186"/>
              <a:ext cx="1421198" cy="2685175"/>
              <a:chOff x="5811225" y="1542500"/>
              <a:chExt cx="1421198" cy="2965713"/>
            </a:xfrm>
          </p:grpSpPr>
          <p:sp>
            <p:nvSpPr>
              <p:cNvPr id="17" name="Google Shape;1635;p74">
                <a:extLst>
                  <a:ext uri="{FF2B5EF4-FFF2-40B4-BE49-F238E27FC236}">
                    <a16:creationId xmlns:a16="http://schemas.microsoft.com/office/drawing/2014/main" id="{8872BE14-B3C6-4215-AEB3-09725A52F24B}"/>
                  </a:ext>
                </a:extLst>
              </p:cNvPr>
              <p:cNvSpPr/>
              <p:nvPr/>
            </p:nvSpPr>
            <p:spPr>
              <a:xfrm>
                <a:off x="5811225" y="1542500"/>
                <a:ext cx="1421198" cy="2965713"/>
              </a:xfrm>
              <a:custGeom>
                <a:avLst/>
                <a:gdLst/>
                <a:ahLst/>
                <a:cxnLst/>
                <a:rect l="l" t="t" r="r" b="b"/>
                <a:pathLst>
                  <a:path w="16803" h="35064" extrusionOk="0">
                    <a:moveTo>
                      <a:pt x="1287" y="0"/>
                    </a:moveTo>
                    <a:cubicBezTo>
                      <a:pt x="556" y="0"/>
                      <a:pt x="1" y="555"/>
                      <a:pt x="1" y="1286"/>
                    </a:cubicBezTo>
                    <a:lnTo>
                      <a:pt x="1" y="33792"/>
                    </a:lnTo>
                    <a:cubicBezTo>
                      <a:pt x="1" y="34523"/>
                      <a:pt x="556" y="35063"/>
                      <a:pt x="1287" y="35063"/>
                    </a:cubicBezTo>
                    <a:lnTo>
                      <a:pt x="15531" y="35063"/>
                    </a:lnTo>
                    <a:cubicBezTo>
                      <a:pt x="16261" y="35063"/>
                      <a:pt x="16802" y="34523"/>
                      <a:pt x="16802" y="33792"/>
                    </a:cubicBezTo>
                    <a:lnTo>
                      <a:pt x="16802" y="1286"/>
                    </a:lnTo>
                    <a:cubicBezTo>
                      <a:pt x="16802" y="555"/>
                      <a:pt x="16261" y="0"/>
                      <a:pt x="1553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36;p74">
                <a:extLst>
                  <a:ext uri="{FF2B5EF4-FFF2-40B4-BE49-F238E27FC236}">
                    <a16:creationId xmlns:a16="http://schemas.microsoft.com/office/drawing/2014/main" id="{9B8CC2B5-5256-4C0B-9076-F8772294115C}"/>
                  </a:ext>
                </a:extLst>
              </p:cNvPr>
              <p:cNvSpPr/>
              <p:nvPr/>
            </p:nvSpPr>
            <p:spPr>
              <a:xfrm>
                <a:off x="6414283" y="4171915"/>
                <a:ext cx="216356" cy="2163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558" extrusionOk="0">
                    <a:moveTo>
                      <a:pt x="1272" y="0"/>
                    </a:moveTo>
                    <a:cubicBezTo>
                      <a:pt x="541" y="0"/>
                      <a:pt x="0" y="541"/>
                      <a:pt x="0" y="1271"/>
                    </a:cubicBezTo>
                    <a:cubicBezTo>
                      <a:pt x="0" y="2002"/>
                      <a:pt x="541" y="2557"/>
                      <a:pt x="1272" y="2557"/>
                    </a:cubicBezTo>
                    <a:cubicBezTo>
                      <a:pt x="2002" y="2557"/>
                      <a:pt x="2557" y="2002"/>
                      <a:pt x="2557" y="1271"/>
                    </a:cubicBezTo>
                    <a:cubicBezTo>
                      <a:pt x="2557" y="541"/>
                      <a:pt x="2002" y="0"/>
                      <a:pt x="1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DE0FC26-C0D0-4230-84C8-51883799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1216" y="4158308"/>
              <a:ext cx="1021824" cy="1989348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B63AD49-0F6D-42ED-917C-133150D5B1E0}"/>
              </a:ext>
            </a:extLst>
          </p:cNvPr>
          <p:cNvGrpSpPr/>
          <p:nvPr/>
        </p:nvGrpSpPr>
        <p:grpSpPr>
          <a:xfrm>
            <a:off x="6943611" y="1605095"/>
            <a:ext cx="4410189" cy="3616079"/>
            <a:chOff x="6943611" y="1605095"/>
            <a:chExt cx="4410189" cy="3616079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4112428-66FA-43D5-967D-F09BEE30C1CD}"/>
                </a:ext>
              </a:extLst>
            </p:cNvPr>
            <p:cNvGrpSpPr/>
            <p:nvPr/>
          </p:nvGrpSpPr>
          <p:grpSpPr>
            <a:xfrm>
              <a:off x="6943611" y="1605095"/>
              <a:ext cx="4410189" cy="3616079"/>
              <a:chOff x="7439076" y="1885558"/>
              <a:chExt cx="3712882" cy="3086883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06A70BFE-C74F-49E3-9748-4EB4E2034902}"/>
                  </a:ext>
                </a:extLst>
              </p:cNvPr>
              <p:cNvGrpSpPr/>
              <p:nvPr/>
            </p:nvGrpSpPr>
            <p:grpSpPr>
              <a:xfrm>
                <a:off x="7439076" y="1885558"/>
                <a:ext cx="3712882" cy="3086883"/>
                <a:chOff x="287618" y="1584202"/>
                <a:chExt cx="3712882" cy="3086883"/>
              </a:xfrm>
            </p:grpSpPr>
            <p:grpSp>
              <p:nvGrpSpPr>
                <p:cNvPr id="25" name="Google Shape;1752;p44">
                  <a:extLst>
                    <a:ext uri="{FF2B5EF4-FFF2-40B4-BE49-F238E27FC236}">
                      <a16:creationId xmlns:a16="http://schemas.microsoft.com/office/drawing/2014/main" id="{8624D819-8AAD-449D-B5A3-4B984CFA1DAB}"/>
                    </a:ext>
                  </a:extLst>
                </p:cNvPr>
                <p:cNvGrpSpPr/>
                <p:nvPr/>
              </p:nvGrpSpPr>
              <p:grpSpPr>
                <a:xfrm flipH="1">
                  <a:off x="287618" y="1584202"/>
                  <a:ext cx="3712882" cy="3086883"/>
                  <a:chOff x="1710050" y="814525"/>
                  <a:chExt cx="4648075" cy="3864400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27" name="Google Shape;1753;p44">
                    <a:extLst>
                      <a:ext uri="{FF2B5EF4-FFF2-40B4-BE49-F238E27FC236}">
                        <a16:creationId xmlns:a16="http://schemas.microsoft.com/office/drawing/2014/main" id="{1B9A4792-5178-4009-8D10-F66BAAB31BE1}"/>
                      </a:ext>
                    </a:extLst>
                  </p:cNvPr>
                  <p:cNvSpPr/>
                  <p:nvPr/>
                </p:nvSpPr>
                <p:spPr>
                  <a:xfrm>
                    <a:off x="1710050" y="814525"/>
                    <a:ext cx="4648075" cy="386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23" h="154576" extrusionOk="0">
                        <a:moveTo>
                          <a:pt x="5463" y="0"/>
                        </a:moveTo>
                        <a:cubicBezTo>
                          <a:pt x="2447" y="0"/>
                          <a:pt x="0" y="2445"/>
                          <a:pt x="0" y="5462"/>
                        </a:cubicBezTo>
                        <a:lnTo>
                          <a:pt x="0" y="129067"/>
                        </a:lnTo>
                        <a:cubicBezTo>
                          <a:pt x="0" y="132083"/>
                          <a:pt x="2447" y="134529"/>
                          <a:pt x="5463" y="134529"/>
                        </a:cubicBezTo>
                        <a:lnTo>
                          <a:pt x="72626" y="134529"/>
                        </a:lnTo>
                        <a:cubicBezTo>
                          <a:pt x="72626" y="134529"/>
                          <a:pt x="76899" y="147740"/>
                          <a:pt x="63654" y="154575"/>
                        </a:cubicBezTo>
                        <a:lnTo>
                          <a:pt x="126457" y="154575"/>
                        </a:lnTo>
                        <a:cubicBezTo>
                          <a:pt x="126457" y="154575"/>
                          <a:pt x="111503" y="149449"/>
                          <a:pt x="115347" y="134529"/>
                        </a:cubicBezTo>
                        <a:lnTo>
                          <a:pt x="180461" y="134529"/>
                        </a:lnTo>
                        <a:cubicBezTo>
                          <a:pt x="183477" y="134529"/>
                          <a:pt x="185923" y="132083"/>
                          <a:pt x="185923" y="129067"/>
                        </a:cubicBezTo>
                        <a:lnTo>
                          <a:pt x="185923" y="5462"/>
                        </a:lnTo>
                        <a:cubicBezTo>
                          <a:pt x="185923" y="2445"/>
                          <a:pt x="183477" y="0"/>
                          <a:pt x="18046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754;p44">
                    <a:extLst>
                      <a:ext uri="{FF2B5EF4-FFF2-40B4-BE49-F238E27FC236}">
                        <a16:creationId xmlns:a16="http://schemas.microsoft.com/office/drawing/2014/main" id="{42D0C136-9456-4617-B9A3-EF3C3F705DE9}"/>
                      </a:ext>
                    </a:extLst>
                  </p:cNvPr>
                  <p:cNvSpPr/>
                  <p:nvPr/>
                </p:nvSpPr>
                <p:spPr>
                  <a:xfrm>
                    <a:off x="3920200" y="3826650"/>
                    <a:ext cx="218700" cy="16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48" h="6545" extrusionOk="0">
                        <a:moveTo>
                          <a:pt x="4374" y="1"/>
                        </a:moveTo>
                        <a:cubicBezTo>
                          <a:pt x="1855" y="1"/>
                          <a:pt x="1" y="2847"/>
                          <a:pt x="1851" y="5498"/>
                        </a:cubicBezTo>
                        <a:cubicBezTo>
                          <a:pt x="1932" y="5613"/>
                          <a:pt x="2030" y="5713"/>
                          <a:pt x="2145" y="5792"/>
                        </a:cubicBezTo>
                        <a:cubicBezTo>
                          <a:pt x="2895" y="6317"/>
                          <a:pt x="3661" y="6545"/>
                          <a:pt x="4374" y="6545"/>
                        </a:cubicBezTo>
                        <a:cubicBezTo>
                          <a:pt x="6893" y="6545"/>
                          <a:pt x="8747" y="3697"/>
                          <a:pt x="6892" y="1045"/>
                        </a:cubicBezTo>
                        <a:cubicBezTo>
                          <a:pt x="6813" y="930"/>
                          <a:pt x="6713" y="832"/>
                          <a:pt x="6600" y="751"/>
                        </a:cubicBezTo>
                        <a:cubicBezTo>
                          <a:pt x="5850" y="228"/>
                          <a:pt x="5086" y="1"/>
                          <a:pt x="437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755;p44">
                    <a:extLst>
                      <a:ext uri="{FF2B5EF4-FFF2-40B4-BE49-F238E27FC236}">
                        <a16:creationId xmlns:a16="http://schemas.microsoft.com/office/drawing/2014/main" id="{6CF63653-AAD0-45A9-9271-4509B0F24A7F}"/>
                      </a:ext>
                    </a:extLst>
                  </p:cNvPr>
                  <p:cNvSpPr/>
                  <p:nvPr/>
                </p:nvSpPr>
                <p:spPr>
                  <a:xfrm>
                    <a:off x="3520675" y="4177850"/>
                    <a:ext cx="1073100" cy="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924" h="227" extrusionOk="0">
                        <a:moveTo>
                          <a:pt x="21463" y="1"/>
                        </a:moveTo>
                        <a:cubicBezTo>
                          <a:pt x="9608" y="1"/>
                          <a:pt x="0" y="52"/>
                          <a:pt x="0" y="114"/>
                        </a:cubicBezTo>
                        <a:cubicBezTo>
                          <a:pt x="0" y="175"/>
                          <a:pt x="9608" y="227"/>
                          <a:pt x="21463" y="227"/>
                        </a:cubicBezTo>
                        <a:cubicBezTo>
                          <a:pt x="33313" y="227"/>
                          <a:pt x="42924" y="175"/>
                          <a:pt x="42924" y="114"/>
                        </a:cubicBezTo>
                        <a:cubicBezTo>
                          <a:pt x="42924" y="52"/>
                          <a:pt x="33313" y="1"/>
                          <a:pt x="2146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6" name="Imagem 25">
                  <a:extLst>
                    <a:ext uri="{FF2B5EF4-FFF2-40B4-BE49-F238E27FC236}">
                      <a16:creationId xmlns:a16="http://schemas.microsoft.com/office/drawing/2014/main" id="{9C26F521-53D6-45E1-AD06-EFD977E43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11" y="1884927"/>
                  <a:ext cx="3462096" cy="2008666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ED6CA960-A132-410C-B0AA-DD973DF0B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1978" y="2167815"/>
                <a:ext cx="3462096" cy="2075481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4E816AB-A664-49A6-8ED7-696A6BDAD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359" y="1885969"/>
              <a:ext cx="4280691" cy="2552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14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-160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Aplicação Java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F36ED0-FCD8-45D8-A912-5D4DD503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2" y="6232246"/>
            <a:ext cx="1143368" cy="4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F6676ED-9702-4820-B9D8-8B178C2BC9D8}"/>
              </a:ext>
            </a:extLst>
          </p:cNvPr>
          <p:cNvCxnSpPr>
            <a:cxnSpLocks/>
          </p:cNvCxnSpPr>
          <p:nvPr/>
        </p:nvCxnSpPr>
        <p:spPr>
          <a:xfrm>
            <a:off x="4187687" y="777737"/>
            <a:ext cx="3697356" cy="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73" y="1165546"/>
            <a:ext cx="8891789" cy="43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1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66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Bariol Bold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Markz Marques</cp:lastModifiedBy>
  <cp:revision>350</cp:revision>
  <dcterms:created xsi:type="dcterms:W3CDTF">2020-04-20T17:21:30Z</dcterms:created>
  <dcterms:modified xsi:type="dcterms:W3CDTF">2020-12-06T19:03:51Z</dcterms:modified>
</cp:coreProperties>
</file>