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67" r:id="rId7"/>
    <p:sldId id="264" r:id="rId8"/>
    <p:sldId id="266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D081C-0F97-4DB2-B545-D20F5456D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4DF855-DB25-4F33-BF88-68991EBB3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5A9201-BCC9-43E0-88C6-004C731F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96D7DF-1FB0-4D05-AF2C-DE646038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180718-A06F-41B8-BBDE-D69E94F8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37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C62C5-62A3-4C34-B96D-E9772382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87ABD5-17FB-4334-8D1E-1B9FA7510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B767CF-7B82-479D-B09D-C5ACFB4B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13DBE3-B5D1-47C3-9D46-3B12A356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4F2FBA-5C20-4470-AB3B-CA59CCC9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42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0FF3FD-4633-4116-B308-3DC901652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E652A6-6F2A-46CD-9D5C-CED0D3A9F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B13398-15E8-4EBF-B29F-80855CDF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2F3931-4EA3-4DFF-AB39-EBDC4DD7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6AC45E-BF7F-4F65-9509-B6CF7A6F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06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80BF8-F94D-4C7B-8946-1F7A9406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C712CB-843F-4DFE-A432-2CC6CF4A6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A7E271-096C-48D0-A96E-AC1F8004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722D53-0BCF-4AA5-ABD6-F5F92BE3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647B80-A0C6-4C68-B4A3-C58B2FB7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72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30081-40B9-4693-9AE9-FB6C8022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5D38DE-E84F-4AD6-B626-13BAC655D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BBB9CE-FE64-4440-89E0-58692A7E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ABC5BE-E0D5-4A2A-97A7-02EA28F3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4D844E-38E3-4AEB-95EE-A141D561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09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2F67F-68BF-4EC1-8D4E-01B8259A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974D6A-BCE5-4E24-B4D1-2B2BCA416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00E5A3-BC4C-4370-B691-96CE00232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1DACF2-7B9C-4039-B450-907946D4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0B2BF7-E597-4DBF-AC42-44D9AC07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D0FD2C-FA19-486B-8614-D5B565DD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82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0D9DA-AE47-4C63-817F-6FABBFEA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79B8A0-431C-46B7-9585-6ED7F0D39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62E492-AB16-4CE4-860D-ADB327B36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05D6EB2-A451-4CFB-A4CE-B757CEC3C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E11F8F-EB23-4782-92C0-5A46225A3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E705B9-1AE6-4B3F-B142-A5728932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8EF0B24-3FF3-4C27-BEC2-8AC3B23E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736BDCF-EC0D-4A52-8503-19E7822C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84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1AFA6-6735-442E-B80B-24DB698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458DFD-4CB5-4F1E-8D2E-970B3444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562646-CBF8-4D67-BFF2-FDA6A743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0FA740-0E87-42AA-8994-E46D3B32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23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BA3CBF6-643C-4ACD-AD84-EE4CC969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A9E3177-C1C8-47C4-ACAB-13BA6A17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A5E5DD-60AE-4B3D-BA68-EFB55A85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1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B3F72-ACB8-4452-879C-3475B9D5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B02274-FF04-4E27-8FCE-2872DC8FB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BAC6B0-7C36-443D-BFAF-0DC7FDDB6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7A49D8-2ABA-4FAD-A219-DFB61601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D0A1B8-190A-4E3C-93DD-D1A92DBB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E076B9-BF23-488D-AAA7-F93C4DEB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64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E4039-84DB-4D88-ADBC-60DB1A1D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E66FC34-356A-4619-B939-098A01CD1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1C9864-964D-4D8C-B33B-711212ACB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CE9AEF-2284-498A-B9EE-89DBE7B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DD3157-6B63-4D9B-B816-0DE04861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7F54A0-57B1-44CC-8CDD-CA3EAA4B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40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F3B372A-336D-49A1-8E4C-C2772470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8D6751-AF01-43BA-BC96-8236D09E6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7400A4-F695-495F-8D3A-44F247634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8FBEF-3CD8-4E97-B80F-AF0D925322BB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9E5EC4-6EE9-4001-83FB-7B2CEDC8F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F1441C-AB1F-4113-A9EA-CFBBA3E5D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7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4.png"/><Relationship Id="rId7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openxmlformats.org/officeDocument/2006/relationships/image" Target="../media/image15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10.png"/><Relationship Id="rId3" Type="http://schemas.openxmlformats.org/officeDocument/2006/relationships/image" Target="../media/image17.png"/><Relationship Id="rId7" Type="http://schemas.openxmlformats.org/officeDocument/2006/relationships/image" Target="../media/image21.jp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2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0908733-F838-46A6-A9A5-8B3C902F1830}"/>
              </a:ext>
            </a:extLst>
          </p:cNvPr>
          <p:cNvSpPr txBox="1"/>
          <p:nvPr/>
        </p:nvSpPr>
        <p:spPr>
          <a:xfrm>
            <a:off x="58724" y="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LLD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2AF431C-8234-4FE2-AFF6-A7122EDCA7FB}"/>
              </a:ext>
            </a:extLst>
          </p:cNvPr>
          <p:cNvSpPr txBox="1"/>
          <p:nvPr/>
        </p:nvSpPr>
        <p:spPr>
          <a:xfrm>
            <a:off x="320174" y="1581135"/>
            <a:ext cx="10091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PONTOS:</a:t>
            </a:r>
          </a:p>
          <a:p>
            <a:r>
              <a:rPr lang="pt-BR" dirty="0"/>
              <a:t>Conforme o Gerson disse em outros grupos que o LLD e diagrama são basicamente a mesma coisa, podemos colocar o LLD como Diagrama de software.</a:t>
            </a:r>
          </a:p>
          <a:p>
            <a:r>
              <a:rPr lang="pt-BR" dirty="0"/>
              <a:t>Então meio que o LLD Anula!</a:t>
            </a:r>
          </a:p>
          <a:p>
            <a:r>
              <a:rPr lang="pt-BR" dirty="0"/>
              <a:t>Considerado então tarefa feita, onde LLD/DIAGRAMA, E HLD CONCLUIDOS.</a:t>
            </a:r>
          </a:p>
          <a:p>
            <a:r>
              <a:rPr lang="pt-BR" dirty="0"/>
              <a:t>ATT. </a:t>
            </a:r>
          </a:p>
          <a:p>
            <a:r>
              <a:rPr lang="pt-BR" dirty="0"/>
              <a:t>MARCELO W.</a:t>
            </a:r>
          </a:p>
        </p:txBody>
      </p:sp>
    </p:spTree>
    <p:extLst>
      <p:ext uri="{BB962C8B-B14F-4D97-AF65-F5344CB8AC3E}">
        <p14:creationId xmlns:p14="http://schemas.microsoft.com/office/powerpoint/2010/main" val="317082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A0E2E5A-1CDB-49BC-9C37-FC86C36DA909}"/>
              </a:ext>
            </a:extLst>
          </p:cNvPr>
          <p:cNvSpPr txBox="1"/>
          <p:nvPr/>
        </p:nvSpPr>
        <p:spPr>
          <a:xfrm>
            <a:off x="80795" y="4078199"/>
            <a:ext cx="2466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Dentro do computador do funcionário ficará o nosso software.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12904C5-8378-4A99-AC6C-897C51F80497}"/>
              </a:ext>
            </a:extLst>
          </p:cNvPr>
          <p:cNvSpPr txBox="1"/>
          <p:nvPr/>
        </p:nvSpPr>
        <p:spPr>
          <a:xfrm>
            <a:off x="3642133" y="3759582"/>
            <a:ext cx="24538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Nosso sistema realizará a captura de processos e uso do computador.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D925734-A883-4E00-A8F5-5539F9E08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8604" y="2590653"/>
            <a:ext cx="1567709" cy="83834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36E72DB-7364-407A-ADAA-356DC5102C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68" b="89474" l="9581" r="91018">
                        <a14:foregroundMark x1="78443" y1="53947" x2="78443" y2="53947"/>
                        <a14:foregroundMark x1="91018" y1="67105" x2="91018" y2="671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583883">
            <a:off x="7873443" y="3559790"/>
            <a:ext cx="1178829" cy="107294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C95BA3E-B087-497F-A2F7-17D2ACAB58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856160" flipH="1">
            <a:off x="6058348" y="2197375"/>
            <a:ext cx="1139372" cy="108064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E1ED496-9576-424C-A6D8-1A33B907F4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0" y="1820260"/>
            <a:ext cx="2257939" cy="225793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6711525F-D16D-41C7-AB3E-9799DB511F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585265">
            <a:off x="4441098" y="1320694"/>
            <a:ext cx="1178635" cy="1117880"/>
          </a:xfrm>
          <a:prstGeom prst="rect">
            <a:avLst/>
          </a:prstGeom>
        </p:spPr>
      </p:pic>
      <p:pic>
        <p:nvPicPr>
          <p:cNvPr id="29" name="Imagem 28" descr="Ícone&#10;&#10;Descrição gerada automaticamente">
            <a:extLst>
              <a:ext uri="{FF2B5EF4-FFF2-40B4-BE49-F238E27FC236}">
                <a16:creationId xmlns:a16="http://schemas.microsoft.com/office/drawing/2014/main" id="{43FB11AC-C448-4F44-B61E-41B39317BF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638" y="2447481"/>
            <a:ext cx="1197879" cy="1197879"/>
          </a:xfrm>
          <a:prstGeom prst="rect">
            <a:avLst/>
          </a:prstGeom>
        </p:spPr>
      </p:pic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E015E4BB-65D7-4162-A599-1A3DABA359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000" y="158849"/>
            <a:ext cx="1052319" cy="1052319"/>
          </a:xfrm>
          <a:prstGeom prst="rect">
            <a:avLst/>
          </a:prstGeom>
        </p:spPr>
      </p:pic>
      <p:pic>
        <p:nvPicPr>
          <p:cNvPr id="37" name="Imagem 36" descr="Uma imagem contendo relógio&#10;&#10;Descrição gerada automaticamente">
            <a:extLst>
              <a:ext uri="{FF2B5EF4-FFF2-40B4-BE49-F238E27FC236}">
                <a16:creationId xmlns:a16="http://schemas.microsoft.com/office/drawing/2014/main" id="{CAF8B920-9A4F-406A-AB75-211B681E23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55" y="4715949"/>
            <a:ext cx="1169311" cy="1169311"/>
          </a:xfrm>
          <a:prstGeom prst="rect">
            <a:avLst/>
          </a:prstGeom>
        </p:spPr>
      </p:pic>
      <p:pic>
        <p:nvPicPr>
          <p:cNvPr id="39" name="Imagem 38" descr="Ícone&#10;&#10;Descrição gerada automaticamente">
            <a:extLst>
              <a:ext uri="{FF2B5EF4-FFF2-40B4-BE49-F238E27FC236}">
                <a16:creationId xmlns:a16="http://schemas.microsoft.com/office/drawing/2014/main" id="{F75E5FE2-0419-4BCC-A15C-8DE54005C9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740" y="1295784"/>
            <a:ext cx="1787940" cy="178794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785855B-0C06-475A-8CEB-38B9B93C5421}"/>
              </a:ext>
            </a:extLst>
          </p:cNvPr>
          <p:cNvSpPr txBox="1"/>
          <p:nvPr/>
        </p:nvSpPr>
        <p:spPr>
          <a:xfrm>
            <a:off x="80795" y="-2581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HLD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E16D9AB-B401-4B00-98D4-EFE0768B70EC}"/>
              </a:ext>
            </a:extLst>
          </p:cNvPr>
          <p:cNvSpPr txBox="1"/>
          <p:nvPr/>
        </p:nvSpPr>
        <p:spPr>
          <a:xfrm>
            <a:off x="9094366" y="1592645"/>
            <a:ext cx="3097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Através do nosso dashboard você terá informações em tempo real através de gráficos, podendo verificar registros e sendo alertado sobre irregularidades.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FAB4AC2-1CFF-4CA5-BD50-F2D84F81A361}"/>
              </a:ext>
            </a:extLst>
          </p:cNvPr>
          <p:cNvSpPr txBox="1"/>
          <p:nvPr/>
        </p:nvSpPr>
        <p:spPr>
          <a:xfrm>
            <a:off x="4869066" y="191496"/>
            <a:ext cx="23786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Através do nosso sistema você será notificado sobre alguma irregularidade que ocorrer nos computadores em uso.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52684E8-841F-414C-92C0-6E2CF31C3DA7}"/>
              </a:ext>
            </a:extLst>
          </p:cNvPr>
          <p:cNvSpPr txBox="1"/>
          <p:nvPr/>
        </p:nvSpPr>
        <p:spPr>
          <a:xfrm>
            <a:off x="9001387" y="4715949"/>
            <a:ext cx="271869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Com nosso sistema você terá o controle dos computadores totalmente automatizado e em tempo real. Aumentando e melhorando o desempenho dos funcionários.</a:t>
            </a:r>
          </a:p>
        </p:txBody>
      </p:sp>
    </p:spTree>
    <p:extLst>
      <p:ext uri="{BB962C8B-B14F-4D97-AF65-F5344CB8AC3E}">
        <p14:creationId xmlns:p14="http://schemas.microsoft.com/office/powerpoint/2010/main" val="114672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Agrupar 51">
            <a:extLst>
              <a:ext uri="{FF2B5EF4-FFF2-40B4-BE49-F238E27FC236}">
                <a16:creationId xmlns:a16="http://schemas.microsoft.com/office/drawing/2014/main" id="{871B3CC3-7F02-41D5-B35C-F91DB58B6026}"/>
              </a:ext>
            </a:extLst>
          </p:cNvPr>
          <p:cNvGrpSpPr/>
          <p:nvPr/>
        </p:nvGrpSpPr>
        <p:grpSpPr>
          <a:xfrm>
            <a:off x="4105510" y="5388591"/>
            <a:ext cx="1259913" cy="1399458"/>
            <a:chOff x="270964" y="1582607"/>
            <a:chExt cx="1217513" cy="1366061"/>
          </a:xfrm>
        </p:grpSpPr>
        <p:pic>
          <p:nvPicPr>
            <p:cNvPr id="1026" name="Picture 2" descr="Telegram Web">
              <a:extLst>
                <a:ext uri="{FF2B5EF4-FFF2-40B4-BE49-F238E27FC236}">
                  <a16:creationId xmlns:a16="http://schemas.microsoft.com/office/drawing/2014/main" id="{FF68B1FE-C515-48A3-A5AD-D5EC2699D4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711" y="1582607"/>
              <a:ext cx="996730" cy="996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8904A3AE-3961-4800-9C77-9F5F2F4A940B}"/>
                </a:ext>
              </a:extLst>
            </p:cNvPr>
            <p:cNvSpPr txBox="1"/>
            <p:nvPr/>
          </p:nvSpPr>
          <p:spPr>
            <a:xfrm>
              <a:off x="270964" y="2579336"/>
              <a:ext cx="12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TELEGRAM</a:t>
              </a:r>
            </a:p>
          </p:txBody>
        </p:sp>
      </p:grpSp>
      <p:pic>
        <p:nvPicPr>
          <p:cNvPr id="18" name="Picture 10" descr="Amazon Web Services - Wikipedia">
            <a:extLst>
              <a:ext uri="{FF2B5EF4-FFF2-40B4-BE49-F238E27FC236}">
                <a16:creationId xmlns:a16="http://schemas.microsoft.com/office/drawing/2014/main" id="{A9F43A1D-EB4B-4882-A8F7-6BE6403BB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055" y="1059531"/>
            <a:ext cx="1265777" cy="6515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D1F625C-8B4C-43CF-867C-3B02AE183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9225" y="961018"/>
            <a:ext cx="1567709" cy="838347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08AE2A46-D724-490E-AE76-60A184A3BF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5566706" y="1096641"/>
            <a:ext cx="1567709" cy="838347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2EB209A9-E02B-4C33-A479-04F85A0BC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9321429" y="3470783"/>
            <a:ext cx="1567709" cy="838347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D6C08CAD-4EF8-42CE-A4DD-9C5D8ACA52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113315">
            <a:off x="3232770" y="1003726"/>
            <a:ext cx="1139372" cy="1080641"/>
          </a:xfrm>
          <a:prstGeom prst="rect">
            <a:avLst/>
          </a:prstGeom>
        </p:spPr>
      </p:pic>
      <p:pic>
        <p:nvPicPr>
          <p:cNvPr id="28" name="Imagem 27" descr="Ícone&#10;&#10;Descrição gerada automaticamente">
            <a:extLst>
              <a:ext uri="{FF2B5EF4-FFF2-40B4-BE49-F238E27FC236}">
                <a16:creationId xmlns:a16="http://schemas.microsoft.com/office/drawing/2014/main" id="{FDE139D8-807C-4277-817C-9F6CD41F29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05" y="4741756"/>
            <a:ext cx="1377101" cy="1377101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B00BBD1A-74D8-4661-B6FB-B80B95146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85358" flipH="1">
            <a:off x="2951144" y="1253342"/>
            <a:ext cx="1139372" cy="1080641"/>
          </a:xfrm>
          <a:prstGeom prst="rect">
            <a:avLst/>
          </a:prstGeom>
        </p:spPr>
      </p:pic>
      <p:grpSp>
        <p:nvGrpSpPr>
          <p:cNvPr id="56" name="Agrupar 55">
            <a:extLst>
              <a:ext uri="{FF2B5EF4-FFF2-40B4-BE49-F238E27FC236}">
                <a16:creationId xmlns:a16="http://schemas.microsoft.com/office/drawing/2014/main" id="{A88421BF-4F71-4237-A447-861C6940039D}"/>
              </a:ext>
            </a:extLst>
          </p:cNvPr>
          <p:cNvGrpSpPr/>
          <p:nvPr/>
        </p:nvGrpSpPr>
        <p:grpSpPr>
          <a:xfrm>
            <a:off x="7441379" y="144309"/>
            <a:ext cx="4641907" cy="2893848"/>
            <a:chOff x="7600298" y="69591"/>
            <a:chExt cx="4641907" cy="2893848"/>
          </a:xfrm>
        </p:grpSpPr>
        <p:pic>
          <p:nvPicPr>
            <p:cNvPr id="10" name="Imagem 9" descr="Uma imagem contendo Círculo&#10;&#10;Descrição gerada automaticamente">
              <a:extLst>
                <a:ext uri="{FF2B5EF4-FFF2-40B4-BE49-F238E27FC236}">
                  <a16:creationId xmlns:a16="http://schemas.microsoft.com/office/drawing/2014/main" id="{DAE2A9C3-CEA9-4885-9415-0C13166D5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600298" y="69591"/>
              <a:ext cx="4641907" cy="2893848"/>
            </a:xfrm>
            <a:prstGeom prst="rect">
              <a:avLst/>
            </a:prstGeom>
          </p:spPr>
        </p:pic>
        <p:pic>
          <p:nvPicPr>
            <p:cNvPr id="8" name="Picture 10" descr="Amazon Web Services - Wikipedia">
              <a:extLst>
                <a:ext uri="{FF2B5EF4-FFF2-40B4-BE49-F238E27FC236}">
                  <a16:creationId xmlns:a16="http://schemas.microsoft.com/office/drawing/2014/main" id="{9DCB030A-27A2-4C96-BE81-A36FFB4394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8628" y="268035"/>
              <a:ext cx="703098" cy="361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A5B86005-91FC-46F6-A181-F427C8D66527}"/>
                </a:ext>
              </a:extLst>
            </p:cNvPr>
            <p:cNvGrpSpPr/>
            <p:nvPr/>
          </p:nvGrpSpPr>
          <p:grpSpPr>
            <a:xfrm>
              <a:off x="10231438" y="1138095"/>
              <a:ext cx="1375606" cy="1278374"/>
              <a:chOff x="2479585" y="1138649"/>
              <a:chExt cx="1375606" cy="1278374"/>
            </a:xfrm>
          </p:grpSpPr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06E7FB64-63E7-4328-A253-BD838C54B58B}"/>
                  </a:ext>
                </a:extLst>
              </p:cNvPr>
              <p:cNvSpPr/>
              <p:nvPr/>
            </p:nvSpPr>
            <p:spPr>
              <a:xfrm>
                <a:off x="2479585" y="1138649"/>
                <a:ext cx="1375606" cy="127837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6E2CAB3-85BD-4E90-9A4F-458C05C24A6E}"/>
                  </a:ext>
                </a:extLst>
              </p:cNvPr>
              <p:cNvSpPr txBox="1"/>
              <p:nvPr/>
            </p:nvSpPr>
            <p:spPr>
              <a:xfrm>
                <a:off x="2521332" y="1138649"/>
                <a:ext cx="1333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/>
                  <a:t>INSTITUCIONAL</a:t>
                </a:r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B3BE4363-4B0B-4707-878E-4CA3261BE8EC}"/>
                  </a:ext>
                </a:extLst>
              </p:cNvPr>
              <p:cNvSpPr/>
              <p:nvPr/>
            </p:nvSpPr>
            <p:spPr>
              <a:xfrm>
                <a:off x="2599566" y="1420159"/>
                <a:ext cx="1150341" cy="25817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NODE JS</a:t>
                </a:r>
              </a:p>
            </p:txBody>
          </p:sp>
          <p:sp>
            <p:nvSpPr>
              <p:cNvPr id="25" name="Retângulo: Cantos Arredondados 24">
                <a:extLst>
                  <a:ext uri="{FF2B5EF4-FFF2-40B4-BE49-F238E27FC236}">
                    <a16:creationId xmlns:a16="http://schemas.microsoft.com/office/drawing/2014/main" id="{334FA522-97C5-4565-B734-B12E774EE2D2}"/>
                  </a:ext>
                </a:extLst>
              </p:cNvPr>
              <p:cNvSpPr/>
              <p:nvPr/>
            </p:nvSpPr>
            <p:spPr>
              <a:xfrm>
                <a:off x="2594982" y="1744995"/>
                <a:ext cx="1150341" cy="25817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BOOTSTRAP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tângulo: Cantos Arredondados 26">
                <a:extLst>
                  <a:ext uri="{FF2B5EF4-FFF2-40B4-BE49-F238E27FC236}">
                    <a16:creationId xmlns:a16="http://schemas.microsoft.com/office/drawing/2014/main" id="{775F83A5-B037-48C8-ABC4-676B34D4AF47}"/>
                  </a:ext>
                </a:extLst>
              </p:cNvPr>
              <p:cNvSpPr/>
              <p:nvPr/>
            </p:nvSpPr>
            <p:spPr>
              <a:xfrm>
                <a:off x="2592190" y="2065845"/>
                <a:ext cx="1150341" cy="25817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60DCC3DF-978C-4B71-A630-6970168042DC}"/>
                </a:ext>
              </a:extLst>
            </p:cNvPr>
            <p:cNvGrpSpPr/>
            <p:nvPr/>
          </p:nvGrpSpPr>
          <p:grpSpPr>
            <a:xfrm>
              <a:off x="8760841" y="1120596"/>
              <a:ext cx="1375606" cy="1278374"/>
              <a:chOff x="2479585" y="1138649"/>
              <a:chExt cx="1375606" cy="1278374"/>
            </a:xfrm>
          </p:grpSpPr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5AB6D179-D189-4AB7-9C91-CE356F4AA467}"/>
                  </a:ext>
                </a:extLst>
              </p:cNvPr>
              <p:cNvSpPr/>
              <p:nvPr/>
            </p:nvSpPr>
            <p:spPr>
              <a:xfrm>
                <a:off x="2479585" y="1138649"/>
                <a:ext cx="1375606" cy="127837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FAA94211-AED4-4C26-BA80-E5D6269430E3}"/>
                  </a:ext>
                </a:extLst>
              </p:cNvPr>
              <p:cNvSpPr txBox="1"/>
              <p:nvPr/>
            </p:nvSpPr>
            <p:spPr>
              <a:xfrm>
                <a:off x="2616323" y="1138649"/>
                <a:ext cx="12388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/>
                  <a:t>DASHBOARD</a:t>
                </a:r>
              </a:p>
            </p:txBody>
          </p:sp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BE9FC312-A980-456B-AA26-297F60190567}"/>
                  </a:ext>
                </a:extLst>
              </p:cNvPr>
              <p:cNvSpPr/>
              <p:nvPr/>
            </p:nvSpPr>
            <p:spPr>
              <a:xfrm>
                <a:off x="2599566" y="1420159"/>
                <a:ext cx="1150341" cy="25817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NODE JS</a:t>
                </a:r>
              </a:p>
            </p:txBody>
          </p:sp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3DDB6B4C-2D2C-4941-B7C8-03BF2694ADE6}"/>
                  </a:ext>
                </a:extLst>
              </p:cNvPr>
              <p:cNvSpPr/>
              <p:nvPr/>
            </p:nvSpPr>
            <p:spPr>
              <a:xfrm>
                <a:off x="2594982" y="1744995"/>
                <a:ext cx="1150341" cy="25817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BOOTSTRAP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99A0CDDA-FE75-450A-903E-6B21CD100C08}"/>
                  </a:ext>
                </a:extLst>
              </p:cNvPr>
              <p:cNvSpPr/>
              <p:nvPr/>
            </p:nvSpPr>
            <p:spPr>
              <a:xfrm>
                <a:off x="2592190" y="2065845"/>
                <a:ext cx="1150341" cy="25817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CHART JS</a:t>
                </a:r>
              </a:p>
            </p:txBody>
          </p:sp>
        </p:grp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126C0AC-CE3C-4483-962B-F69B5D9E2D13}"/>
              </a:ext>
            </a:extLst>
          </p:cNvPr>
          <p:cNvSpPr txBox="1"/>
          <p:nvPr/>
        </p:nvSpPr>
        <p:spPr>
          <a:xfrm>
            <a:off x="10189771" y="2108816"/>
            <a:ext cx="118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HTML/CSS/JS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6EEFDB7-FAE6-49C2-A6C2-3E1C9D997985}"/>
              </a:ext>
            </a:extLst>
          </p:cNvPr>
          <p:cNvSpPr/>
          <p:nvPr/>
        </p:nvSpPr>
        <p:spPr>
          <a:xfrm>
            <a:off x="116308" y="2407822"/>
            <a:ext cx="3772271" cy="29254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92B8073-3EDD-49FB-B3A5-8D86665CB1B1}"/>
              </a:ext>
            </a:extLst>
          </p:cNvPr>
          <p:cNvSpPr/>
          <p:nvPr/>
        </p:nvSpPr>
        <p:spPr>
          <a:xfrm>
            <a:off x="116308" y="4469678"/>
            <a:ext cx="3772271" cy="5223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0831F10-E807-4AB7-B10B-540158D49ADB}"/>
              </a:ext>
            </a:extLst>
          </p:cNvPr>
          <p:cNvSpPr txBox="1"/>
          <p:nvPr/>
        </p:nvSpPr>
        <p:spPr>
          <a:xfrm>
            <a:off x="1515788" y="4456876"/>
            <a:ext cx="1062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Sistema </a:t>
            </a:r>
          </a:p>
          <a:p>
            <a:pPr algn="ctr"/>
            <a:r>
              <a:rPr lang="pt-BR" sz="1400" dirty="0"/>
              <a:t>Operacional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813BF99-AFC6-407B-A271-04C2202605CA}"/>
              </a:ext>
            </a:extLst>
          </p:cNvPr>
          <p:cNvSpPr txBox="1"/>
          <p:nvPr/>
        </p:nvSpPr>
        <p:spPr>
          <a:xfrm>
            <a:off x="2997353" y="4564597"/>
            <a:ext cx="711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REDE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DEBBB9D-A4EC-4C56-9194-327EBFB29918}"/>
              </a:ext>
            </a:extLst>
          </p:cNvPr>
          <p:cNvSpPr txBox="1"/>
          <p:nvPr/>
        </p:nvSpPr>
        <p:spPr>
          <a:xfrm>
            <a:off x="116308" y="4574346"/>
            <a:ext cx="1356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CPU/RAM/HD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E0C5885-0CC7-49C9-9220-49B280504E17}"/>
              </a:ext>
            </a:extLst>
          </p:cNvPr>
          <p:cNvSpPr txBox="1"/>
          <p:nvPr/>
        </p:nvSpPr>
        <p:spPr>
          <a:xfrm>
            <a:off x="1161500" y="4993369"/>
            <a:ext cx="1417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COMPUTADOR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F4495A6B-1274-42B6-B1F7-A7961AF78928}"/>
              </a:ext>
            </a:extLst>
          </p:cNvPr>
          <p:cNvSpPr/>
          <p:nvPr/>
        </p:nvSpPr>
        <p:spPr>
          <a:xfrm>
            <a:off x="2231472" y="2613326"/>
            <a:ext cx="1477724" cy="307043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SWING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70E56E9-140D-4403-8CA8-F5F66B1E69A6}"/>
              </a:ext>
            </a:extLst>
          </p:cNvPr>
          <p:cNvSpPr txBox="1"/>
          <p:nvPr/>
        </p:nvSpPr>
        <p:spPr>
          <a:xfrm>
            <a:off x="0" y="25167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LLD</a:t>
            </a:r>
          </a:p>
        </p:txBody>
      </p:sp>
      <p:pic>
        <p:nvPicPr>
          <p:cNvPr id="63" name="Imagem 62" descr="Padrão do plano de fundo&#10;&#10;Descrição gerada automaticamente">
            <a:extLst>
              <a:ext uri="{FF2B5EF4-FFF2-40B4-BE49-F238E27FC236}">
                <a16:creationId xmlns:a16="http://schemas.microsoft.com/office/drawing/2014/main" id="{7AC75D24-9635-4AF2-AEE1-4B00368B40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949"/>
            <a:ext cx="1686578" cy="470252"/>
          </a:xfrm>
          <a:prstGeom prst="rect">
            <a:avLst/>
          </a:prstGeom>
        </p:spPr>
      </p:pic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737113BA-DE2A-4474-8D72-199573C88593}"/>
              </a:ext>
            </a:extLst>
          </p:cNvPr>
          <p:cNvSpPr/>
          <p:nvPr/>
        </p:nvSpPr>
        <p:spPr>
          <a:xfrm>
            <a:off x="2231472" y="3040067"/>
            <a:ext cx="1477724" cy="293339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API OSHI</a:t>
            </a:r>
          </a:p>
        </p:txBody>
      </p:sp>
      <p:pic>
        <p:nvPicPr>
          <p:cNvPr id="69" name="Imagem 68">
            <a:extLst>
              <a:ext uri="{FF2B5EF4-FFF2-40B4-BE49-F238E27FC236}">
                <a16:creationId xmlns:a16="http://schemas.microsoft.com/office/drawing/2014/main" id="{DBBC57A6-2282-4063-B2EF-23611E5AD3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81055" flipH="1">
            <a:off x="2951144" y="5334108"/>
            <a:ext cx="1139372" cy="1080641"/>
          </a:xfrm>
          <a:prstGeom prst="rect">
            <a:avLst/>
          </a:prstGeom>
        </p:spPr>
      </p:pic>
      <p:sp>
        <p:nvSpPr>
          <p:cNvPr id="71" name="CaixaDeTexto 70">
            <a:extLst>
              <a:ext uri="{FF2B5EF4-FFF2-40B4-BE49-F238E27FC236}">
                <a16:creationId xmlns:a16="http://schemas.microsoft.com/office/drawing/2014/main" id="{A1321A4F-EBD8-434D-AB7E-1EDC3EEA27F4}"/>
              </a:ext>
            </a:extLst>
          </p:cNvPr>
          <p:cNvSpPr txBox="1"/>
          <p:nvPr/>
        </p:nvSpPr>
        <p:spPr>
          <a:xfrm>
            <a:off x="2172611" y="3426378"/>
            <a:ext cx="1649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/>
                </a:solidFill>
              </a:rPr>
              <a:t>API TELEGRAM BOT</a:t>
            </a:r>
          </a:p>
          <a:p>
            <a:endParaRPr lang="pt-BR" dirty="0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6C011B01-12E9-48DD-8054-BA279A02C4A1}"/>
              </a:ext>
            </a:extLst>
          </p:cNvPr>
          <p:cNvSpPr/>
          <p:nvPr/>
        </p:nvSpPr>
        <p:spPr>
          <a:xfrm>
            <a:off x="2227670" y="3428325"/>
            <a:ext cx="1477724" cy="307043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43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DD536F64-F391-4DBC-A681-8EEB0BF1F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567" y="819435"/>
            <a:ext cx="1722719" cy="1722719"/>
          </a:xfrm>
          <a:prstGeom prst="rect">
            <a:avLst/>
          </a:prstGeom>
        </p:spPr>
      </p:pic>
      <p:pic>
        <p:nvPicPr>
          <p:cNvPr id="9" name="Imagem 8" descr="Texto, Ícone&#10;&#10;Descrição gerada automaticamente">
            <a:extLst>
              <a:ext uri="{FF2B5EF4-FFF2-40B4-BE49-F238E27FC236}">
                <a16:creationId xmlns:a16="http://schemas.microsoft.com/office/drawing/2014/main" id="{AAD08227-6A5D-4383-A1C4-64F7784F1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3" y="4369906"/>
            <a:ext cx="1169241" cy="1169241"/>
          </a:xfrm>
          <a:prstGeom prst="rect">
            <a:avLst/>
          </a:prstGeom>
        </p:spPr>
      </p:pic>
      <p:pic>
        <p:nvPicPr>
          <p:cNvPr id="11" name="Imagem 10" descr="Uma imagem contendo Forma&#10;&#10;Descrição gerada automaticamente">
            <a:extLst>
              <a:ext uri="{FF2B5EF4-FFF2-40B4-BE49-F238E27FC236}">
                <a16:creationId xmlns:a16="http://schemas.microsoft.com/office/drawing/2014/main" id="{11AAACCF-F407-405A-84B4-11EEB965D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15" y="977493"/>
            <a:ext cx="1406607" cy="140660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D9236CB-3524-44A5-9BB2-5F6215F5E2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856160" flipH="1">
            <a:off x="10567295" y="2445473"/>
            <a:ext cx="1139372" cy="108064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87A1517-848C-4E6C-94AB-26EB04F71A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890745" flipH="1">
            <a:off x="10289514" y="557778"/>
            <a:ext cx="1214654" cy="115204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528D509-E5BE-474E-B352-28E44352BD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856160" flipH="1">
            <a:off x="10107922" y="1793953"/>
            <a:ext cx="1139372" cy="108064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0BC69EF-600C-4C87-8B02-BA6BFC3B87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72907" y="1395694"/>
            <a:ext cx="1804542" cy="83834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DEF1180F-6E09-4248-AEBE-C18909910C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68" b="89474" l="9581" r="91018">
                        <a14:foregroundMark x1="78443" y1="53947" x2="78443" y2="53947"/>
                        <a14:foregroundMark x1="91018" y1="67105" x2="91018" y2="671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358620">
            <a:off x="11082936" y="3742761"/>
            <a:ext cx="721687" cy="656865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23766680-2F1B-413D-9A2F-4734BA53E6CF}"/>
              </a:ext>
            </a:extLst>
          </p:cNvPr>
          <p:cNvSpPr txBox="1"/>
          <p:nvPr/>
        </p:nvSpPr>
        <p:spPr>
          <a:xfrm>
            <a:off x="114046" y="5696980"/>
            <a:ext cx="218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Envio de notificação via SLACK/TELEGRAM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2DA3490-3FEE-44C4-A133-C0D56E40AA2D}"/>
              </a:ext>
            </a:extLst>
          </p:cNvPr>
          <p:cNvSpPr txBox="1"/>
          <p:nvPr/>
        </p:nvSpPr>
        <p:spPr>
          <a:xfrm>
            <a:off x="48368" y="0"/>
            <a:ext cx="229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Diagrama de software</a:t>
            </a:r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BA699E74-5B64-47EA-9165-D911EE46E9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85" y="4488066"/>
            <a:ext cx="1377101" cy="137710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2698B27-EEA4-4DBD-9A80-CAFCF20FA141}"/>
              </a:ext>
            </a:extLst>
          </p:cNvPr>
          <p:cNvSpPr txBox="1"/>
          <p:nvPr/>
        </p:nvSpPr>
        <p:spPr>
          <a:xfrm>
            <a:off x="3713774" y="1377207"/>
            <a:ext cx="166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INSERT, SELECT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1764C5-7397-4D32-AA5A-06528DA281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055463" y="3095937"/>
            <a:ext cx="1804542" cy="83834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4CAAA66-7BB7-49AB-B586-F2A5435D07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367025" y="3048462"/>
            <a:ext cx="1804542" cy="83834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479BD3F-053E-41BF-B4F6-204271B06509}"/>
              </a:ext>
            </a:extLst>
          </p:cNvPr>
          <p:cNvSpPr txBox="1"/>
          <p:nvPr/>
        </p:nvSpPr>
        <p:spPr>
          <a:xfrm rot="16200000">
            <a:off x="6719015" y="3132139"/>
            <a:ext cx="84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SELECT</a:t>
            </a:r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9E1FA0FD-0A2E-435A-BE99-AC656FD0C817}"/>
              </a:ext>
            </a:extLst>
          </p:cNvPr>
          <p:cNvSpPr/>
          <p:nvPr/>
        </p:nvSpPr>
        <p:spPr>
          <a:xfrm>
            <a:off x="1986728" y="974966"/>
            <a:ext cx="1663675" cy="1380171"/>
          </a:xfrm>
          <a:prstGeom prst="round2Diag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8095C1B-21B5-4D58-9BDB-2994E0D3C828}"/>
              </a:ext>
            </a:extLst>
          </p:cNvPr>
          <p:cNvSpPr/>
          <p:nvPr/>
        </p:nvSpPr>
        <p:spPr>
          <a:xfrm>
            <a:off x="2106973" y="1047427"/>
            <a:ext cx="1465934" cy="22717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OSHI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DF7A7E0-E401-4DA6-A5FD-5D64822784EA}"/>
              </a:ext>
            </a:extLst>
          </p:cNvPr>
          <p:cNvSpPr/>
          <p:nvPr/>
        </p:nvSpPr>
        <p:spPr>
          <a:xfrm>
            <a:off x="2106973" y="1322008"/>
            <a:ext cx="1465934" cy="22717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SWING</a:t>
            </a:r>
          </a:p>
        </p:txBody>
      </p:sp>
    </p:spTree>
    <p:extLst>
      <p:ext uri="{BB962C8B-B14F-4D97-AF65-F5344CB8AC3E}">
        <p14:creationId xmlns:p14="http://schemas.microsoft.com/office/powerpoint/2010/main" val="31017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F080E30E-48F9-44E0-BB36-75BC3D088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88" y="5397634"/>
            <a:ext cx="1240498" cy="97974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C9BA60CF-EE2A-4753-B028-FFAAD68A1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119" y="3697182"/>
            <a:ext cx="817927" cy="817927"/>
          </a:xfrm>
          <a:prstGeom prst="rect">
            <a:avLst/>
          </a:prstGeom>
        </p:spPr>
      </p:pic>
      <p:cxnSp>
        <p:nvCxnSpPr>
          <p:cNvPr id="28" name="Conector: Curvo 27">
            <a:extLst>
              <a:ext uri="{FF2B5EF4-FFF2-40B4-BE49-F238E27FC236}">
                <a16:creationId xmlns:a16="http://schemas.microsoft.com/office/drawing/2014/main" id="{FCCB8A71-8097-4DA8-9661-AD0C34FFD1E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01467" y="4626313"/>
            <a:ext cx="654602" cy="5117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Imagem 38">
            <a:extLst>
              <a:ext uri="{FF2B5EF4-FFF2-40B4-BE49-F238E27FC236}">
                <a16:creationId xmlns:a16="http://schemas.microsoft.com/office/drawing/2014/main" id="{A81C007A-8E4E-4DD2-80DD-81450FFA1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82" y="2774975"/>
            <a:ext cx="567263" cy="567263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D9BAB039-6E5B-4B28-AA6F-C86923CDD3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924" y="1915005"/>
            <a:ext cx="979740" cy="979740"/>
          </a:xfrm>
          <a:prstGeom prst="rect">
            <a:avLst/>
          </a:prstGeom>
        </p:spPr>
      </p:pic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83E469DC-846C-418D-853A-714F63F2B8DA}"/>
              </a:ext>
            </a:extLst>
          </p:cNvPr>
          <p:cNvCxnSpPr>
            <a:cxnSpLocks/>
          </p:cNvCxnSpPr>
          <p:nvPr/>
        </p:nvCxnSpPr>
        <p:spPr>
          <a:xfrm flipH="1" flipV="1">
            <a:off x="2267310" y="3402693"/>
            <a:ext cx="444194" cy="4221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8C10B952-8765-4D4B-A28B-A6F214A05649}"/>
              </a:ext>
            </a:extLst>
          </p:cNvPr>
          <p:cNvCxnSpPr>
            <a:cxnSpLocks/>
          </p:cNvCxnSpPr>
          <p:nvPr/>
        </p:nvCxnSpPr>
        <p:spPr>
          <a:xfrm flipV="1">
            <a:off x="2558678" y="2454452"/>
            <a:ext cx="2325495" cy="5411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0" name="Imagem 69">
            <a:extLst>
              <a:ext uri="{FF2B5EF4-FFF2-40B4-BE49-F238E27FC236}">
                <a16:creationId xmlns:a16="http://schemas.microsoft.com/office/drawing/2014/main" id="{0FF3220E-6800-4984-A6F3-8C52C069A4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50653" y="3028426"/>
            <a:ext cx="567263" cy="567263"/>
          </a:xfrm>
          <a:prstGeom prst="rect">
            <a:avLst/>
          </a:prstGeom>
          <a:scene3d>
            <a:camera prst="orthographicFront">
              <a:rot lat="0" lon="300000" rev="0"/>
            </a:camera>
            <a:lightRig rig="threePt" dir="t"/>
          </a:scene3d>
        </p:spPr>
      </p:pic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E39A84D5-791D-428F-8A43-562265A600C5}"/>
              </a:ext>
            </a:extLst>
          </p:cNvPr>
          <p:cNvCxnSpPr>
            <a:cxnSpLocks/>
          </p:cNvCxnSpPr>
          <p:nvPr/>
        </p:nvCxnSpPr>
        <p:spPr>
          <a:xfrm flipH="1" flipV="1">
            <a:off x="6543415" y="2415161"/>
            <a:ext cx="2457972" cy="61326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0" name="Imagem 79">
            <a:extLst>
              <a:ext uri="{FF2B5EF4-FFF2-40B4-BE49-F238E27FC236}">
                <a16:creationId xmlns:a16="http://schemas.microsoft.com/office/drawing/2014/main" id="{8B2204F4-AF5C-4DFA-83D7-3C46B1F2C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992" y="3760875"/>
            <a:ext cx="817927" cy="817927"/>
          </a:xfrm>
          <a:prstGeom prst="rect">
            <a:avLst/>
          </a:prstGeom>
        </p:spPr>
      </p:pic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2FDB96BF-EA25-4352-85B6-623838CA487A}"/>
              </a:ext>
            </a:extLst>
          </p:cNvPr>
          <p:cNvCxnSpPr/>
          <p:nvPr/>
        </p:nvCxnSpPr>
        <p:spPr>
          <a:xfrm flipV="1">
            <a:off x="8929286" y="3595689"/>
            <a:ext cx="249266" cy="2400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2CA3420B-248A-4424-8004-E110F69B9358}"/>
              </a:ext>
            </a:extLst>
          </p:cNvPr>
          <p:cNvCxnSpPr>
            <a:cxnSpLocks/>
          </p:cNvCxnSpPr>
          <p:nvPr/>
        </p:nvCxnSpPr>
        <p:spPr>
          <a:xfrm>
            <a:off x="9995539" y="3640853"/>
            <a:ext cx="152022" cy="2981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C9D9D231-3B5D-459E-9F07-70D804399E2E}"/>
              </a:ext>
            </a:extLst>
          </p:cNvPr>
          <p:cNvSpPr txBox="1"/>
          <p:nvPr/>
        </p:nvSpPr>
        <p:spPr>
          <a:xfrm>
            <a:off x="9917609" y="4053444"/>
            <a:ext cx="817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REDE 3G, 4G, 5G</a:t>
            </a:r>
          </a:p>
        </p:txBody>
      </p:sp>
      <p:pic>
        <p:nvPicPr>
          <p:cNvPr id="91" name="Imagem 90">
            <a:extLst>
              <a:ext uri="{FF2B5EF4-FFF2-40B4-BE49-F238E27FC236}">
                <a16:creationId xmlns:a16="http://schemas.microsoft.com/office/drawing/2014/main" id="{413FCE52-9E42-42C4-8D09-B45934FDA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140" y="5378755"/>
            <a:ext cx="1240498" cy="979740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63E9CCF7-0455-42A7-B3B4-AEC2412E85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593" y="4941742"/>
            <a:ext cx="381592" cy="381592"/>
          </a:xfrm>
          <a:prstGeom prst="rect">
            <a:avLst/>
          </a:prstGeom>
        </p:spPr>
      </p:pic>
      <p:pic>
        <p:nvPicPr>
          <p:cNvPr id="94" name="Imagem 93">
            <a:extLst>
              <a:ext uri="{FF2B5EF4-FFF2-40B4-BE49-F238E27FC236}">
                <a16:creationId xmlns:a16="http://schemas.microsoft.com/office/drawing/2014/main" id="{B79F862E-D809-4A78-AAE4-6CF63FB265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155" y="5026776"/>
            <a:ext cx="381592" cy="381592"/>
          </a:xfrm>
          <a:prstGeom prst="rect">
            <a:avLst/>
          </a:prstGeom>
        </p:spPr>
      </p:pic>
      <p:pic>
        <p:nvPicPr>
          <p:cNvPr id="96" name="Imagem 95">
            <a:extLst>
              <a:ext uri="{FF2B5EF4-FFF2-40B4-BE49-F238E27FC236}">
                <a16:creationId xmlns:a16="http://schemas.microsoft.com/office/drawing/2014/main" id="{8DE40ABE-F94D-4D51-B26D-5742CE5B7B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722" y="5375088"/>
            <a:ext cx="927724" cy="979740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:a16="http://schemas.microsoft.com/office/drawing/2014/main" id="{1E1D9264-4478-4D21-90D1-CC0A88EEBE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788" y="4941742"/>
            <a:ext cx="381592" cy="381592"/>
          </a:xfrm>
          <a:prstGeom prst="rect">
            <a:avLst/>
          </a:prstGeom>
        </p:spPr>
      </p:pic>
      <p:sp>
        <p:nvSpPr>
          <p:cNvPr id="98" name="CaixaDeTexto 97">
            <a:extLst>
              <a:ext uri="{FF2B5EF4-FFF2-40B4-BE49-F238E27FC236}">
                <a16:creationId xmlns:a16="http://schemas.microsoft.com/office/drawing/2014/main" id="{92F4BEEE-61FB-4D33-9705-9BE85FB021A7}"/>
              </a:ext>
            </a:extLst>
          </p:cNvPr>
          <p:cNvSpPr txBox="1"/>
          <p:nvPr/>
        </p:nvSpPr>
        <p:spPr>
          <a:xfrm>
            <a:off x="3070000" y="3963776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LAN/WIFI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5432825B-1FF5-4235-B539-F118FD12B00F}"/>
              </a:ext>
            </a:extLst>
          </p:cNvPr>
          <p:cNvSpPr txBox="1"/>
          <p:nvPr/>
        </p:nvSpPr>
        <p:spPr>
          <a:xfrm>
            <a:off x="8517911" y="4031066"/>
            <a:ext cx="631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LAN/WIFI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527A57A7-4EB5-48F3-BDF3-BD282FF5FE52}"/>
              </a:ext>
            </a:extLst>
          </p:cNvPr>
          <p:cNvSpPr txBox="1"/>
          <p:nvPr/>
        </p:nvSpPr>
        <p:spPr>
          <a:xfrm>
            <a:off x="7038704" y="5483792"/>
            <a:ext cx="124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NOTEBOOK/DESKTOP</a:t>
            </a:r>
          </a:p>
          <a:p>
            <a:r>
              <a:rPr lang="pt-BR" sz="900" dirty="0"/>
              <a:t>CORE I5, 8GB DE RAM</a:t>
            </a:r>
            <a:endParaRPr lang="pt-BR" sz="1600" dirty="0"/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3E91ACD8-30B1-48C9-BAB1-7724AC9175C5}"/>
              </a:ext>
            </a:extLst>
          </p:cNvPr>
          <p:cNvSpPr txBox="1"/>
          <p:nvPr/>
        </p:nvSpPr>
        <p:spPr>
          <a:xfrm>
            <a:off x="10670861" y="5447535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ANDROID VERSÃO 7+</a:t>
            </a:r>
          </a:p>
          <a:p>
            <a:r>
              <a:rPr lang="pt-BR" sz="900" dirty="0"/>
              <a:t>IOS VERSÃO 10+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AE0D996A-3D2E-42C2-8787-5666F58A858F}"/>
              </a:ext>
            </a:extLst>
          </p:cNvPr>
          <p:cNvSpPr txBox="1"/>
          <p:nvPr/>
        </p:nvSpPr>
        <p:spPr>
          <a:xfrm>
            <a:off x="7372302" y="4020430"/>
            <a:ext cx="1240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BANDA 5MB Mínimo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46C75828-FC98-4D49-9F89-B0C448717B43}"/>
              </a:ext>
            </a:extLst>
          </p:cNvPr>
          <p:cNvSpPr txBox="1"/>
          <p:nvPr/>
        </p:nvSpPr>
        <p:spPr>
          <a:xfrm>
            <a:off x="3138082" y="3720317"/>
            <a:ext cx="6735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NET 30MB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AC13A803-F79E-45E6-8B53-489FE0345D46}"/>
              </a:ext>
            </a:extLst>
          </p:cNvPr>
          <p:cNvSpPr txBox="1"/>
          <p:nvPr/>
        </p:nvSpPr>
        <p:spPr>
          <a:xfrm>
            <a:off x="391024" y="3878120"/>
            <a:ext cx="24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ROTEADOR Wi </a:t>
            </a:r>
            <a:r>
              <a:rPr lang="pt-BR" sz="900" dirty="0" err="1"/>
              <a:t>Fi</a:t>
            </a:r>
            <a:endParaRPr lang="pt-BR" sz="900" dirty="0"/>
          </a:p>
          <a:p>
            <a:r>
              <a:rPr lang="en-US" sz="900" dirty="0" err="1"/>
              <a:t>Roteador</a:t>
            </a:r>
            <a:r>
              <a:rPr lang="en-US" sz="900" dirty="0"/>
              <a:t> TP-Link Archer C6 AC1200,  1000Mbps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139B96DF-9D13-4BB9-8FB8-712640E3561B}"/>
              </a:ext>
            </a:extLst>
          </p:cNvPr>
          <p:cNvSpPr txBox="1"/>
          <p:nvPr/>
        </p:nvSpPr>
        <p:spPr>
          <a:xfrm>
            <a:off x="5389827" y="2595058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INTERNET</a:t>
            </a:r>
          </a:p>
        </p:txBody>
      </p:sp>
      <p:pic>
        <p:nvPicPr>
          <p:cNvPr id="110" name="Imagem 109">
            <a:extLst>
              <a:ext uri="{FF2B5EF4-FFF2-40B4-BE49-F238E27FC236}">
                <a16:creationId xmlns:a16="http://schemas.microsoft.com/office/drawing/2014/main" id="{48EAE7C9-853C-4C62-BE4F-77E1FF7A21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761" y="5475463"/>
            <a:ext cx="230832" cy="230832"/>
          </a:xfrm>
          <a:prstGeom prst="rect">
            <a:avLst/>
          </a:prstGeom>
        </p:spPr>
      </p:pic>
      <p:pic>
        <p:nvPicPr>
          <p:cNvPr id="113" name="Imagem 112">
            <a:extLst>
              <a:ext uri="{FF2B5EF4-FFF2-40B4-BE49-F238E27FC236}">
                <a16:creationId xmlns:a16="http://schemas.microsoft.com/office/drawing/2014/main" id="{3A0A7C0D-5AAE-4386-8F96-FE545AB518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506" y="5401614"/>
            <a:ext cx="378529" cy="378529"/>
          </a:xfrm>
          <a:prstGeom prst="rect">
            <a:avLst/>
          </a:prstGeom>
        </p:spPr>
      </p:pic>
      <p:pic>
        <p:nvPicPr>
          <p:cNvPr id="115" name="Imagem 114">
            <a:extLst>
              <a:ext uri="{FF2B5EF4-FFF2-40B4-BE49-F238E27FC236}">
                <a16:creationId xmlns:a16="http://schemas.microsoft.com/office/drawing/2014/main" id="{3C1B681C-ED12-41C5-AD26-8B6853414F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267" y="5443201"/>
            <a:ext cx="273513" cy="27351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69E54A0-B7B5-4147-AB27-DA0CC75F47BD}"/>
              </a:ext>
            </a:extLst>
          </p:cNvPr>
          <p:cNvSpPr/>
          <p:nvPr/>
        </p:nvSpPr>
        <p:spPr>
          <a:xfrm>
            <a:off x="81987" y="3673617"/>
            <a:ext cx="5141937" cy="308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C094A487-B4D8-4E7E-A6DF-17D5E2F5A98F}"/>
              </a:ext>
            </a:extLst>
          </p:cNvPr>
          <p:cNvSpPr/>
          <p:nvPr/>
        </p:nvSpPr>
        <p:spPr>
          <a:xfrm>
            <a:off x="6933844" y="3674781"/>
            <a:ext cx="5141937" cy="308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B32F3D09-E978-488A-9882-969FC9FE44F3}"/>
              </a:ext>
            </a:extLst>
          </p:cNvPr>
          <p:cNvSpPr/>
          <p:nvPr/>
        </p:nvSpPr>
        <p:spPr>
          <a:xfrm>
            <a:off x="3217786" y="96862"/>
            <a:ext cx="5061417" cy="203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DB1EB6-7EDD-4F76-AC41-93A77350D0DB}"/>
              </a:ext>
            </a:extLst>
          </p:cNvPr>
          <p:cNvSpPr txBox="1"/>
          <p:nvPr/>
        </p:nvSpPr>
        <p:spPr>
          <a:xfrm>
            <a:off x="-102336" y="-380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LLD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324186-5835-453F-9CA7-D8BA2FE4FDB1}"/>
              </a:ext>
            </a:extLst>
          </p:cNvPr>
          <p:cNvSpPr txBox="1"/>
          <p:nvPr/>
        </p:nvSpPr>
        <p:spPr>
          <a:xfrm>
            <a:off x="11201687" y="3392545"/>
            <a:ext cx="11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</a:t>
            </a:r>
            <a:endParaRPr lang="pt-BR" sz="1600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6B4F186-1182-4828-8066-2E561878460C}"/>
              </a:ext>
            </a:extLst>
          </p:cNvPr>
          <p:cNvSpPr txBox="1"/>
          <p:nvPr/>
        </p:nvSpPr>
        <p:spPr>
          <a:xfrm>
            <a:off x="72870" y="3327850"/>
            <a:ext cx="200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MÁQUINA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F4FF870-1C04-4D9F-A43E-EA81B5C6132D}"/>
              </a:ext>
            </a:extLst>
          </p:cNvPr>
          <p:cNvSpPr txBox="1"/>
          <p:nvPr/>
        </p:nvSpPr>
        <p:spPr>
          <a:xfrm>
            <a:off x="2405790" y="1002079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NUVEM</a:t>
            </a:r>
          </a:p>
          <a:p>
            <a:endParaRPr lang="pt-BR" dirty="0"/>
          </a:p>
        </p:txBody>
      </p:sp>
      <p:pic>
        <p:nvPicPr>
          <p:cNvPr id="1026" name="Picture 2" descr="Node.js – Wikipédia, a enciclopédia livre">
            <a:extLst>
              <a:ext uri="{FF2B5EF4-FFF2-40B4-BE49-F238E27FC236}">
                <a16:creationId xmlns:a16="http://schemas.microsoft.com/office/drawing/2014/main" id="{2F5537B2-2DC7-456A-8F58-3BCE75A99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300" y="586198"/>
            <a:ext cx="975140" cy="59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A9B7A29-1A26-4FB8-B824-C11DD27E60E6}"/>
              </a:ext>
            </a:extLst>
          </p:cNvPr>
          <p:cNvSpPr txBox="1"/>
          <p:nvPr/>
        </p:nvSpPr>
        <p:spPr>
          <a:xfrm>
            <a:off x="6755227" y="1306694"/>
            <a:ext cx="1480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Comunicação</a:t>
            </a:r>
          </a:p>
          <a:p>
            <a:pPr algn="ctr"/>
            <a:r>
              <a:rPr lang="pt-BR" sz="1400" dirty="0"/>
              <a:t>Node </a:t>
            </a:r>
            <a:r>
              <a:rPr lang="pt-BR" sz="1400" dirty="0" err="1"/>
              <a:t>js</a:t>
            </a:r>
            <a:endParaRPr lang="pt-BR" sz="1400" dirty="0"/>
          </a:p>
        </p:txBody>
      </p:sp>
      <p:pic>
        <p:nvPicPr>
          <p:cNvPr id="14" name="Imagem 13" descr="Logotipo, nome da empresa&#10;&#10;Descrição gerada automaticamente">
            <a:extLst>
              <a:ext uri="{FF2B5EF4-FFF2-40B4-BE49-F238E27FC236}">
                <a16:creationId xmlns:a16="http://schemas.microsoft.com/office/drawing/2014/main" id="{C131E45E-AAA8-4092-97F7-314E8411F0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25" y="5483792"/>
            <a:ext cx="403712" cy="403712"/>
          </a:xfrm>
          <a:prstGeom prst="rect">
            <a:avLst/>
          </a:prstGeom>
        </p:spPr>
      </p:pic>
      <p:pic>
        <p:nvPicPr>
          <p:cNvPr id="19" name="Imagem 18" descr="Uma imagem contendo Forma&#10;&#10;Descrição gerada automaticamente">
            <a:extLst>
              <a:ext uri="{FF2B5EF4-FFF2-40B4-BE49-F238E27FC236}">
                <a16:creationId xmlns:a16="http://schemas.microsoft.com/office/drawing/2014/main" id="{71F72E75-91AD-4FA7-9A33-1635686FD9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296" y="5493206"/>
            <a:ext cx="403713" cy="403713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D49B4519-BABB-4AEB-BD5F-95A30CCBECB9}"/>
              </a:ext>
            </a:extLst>
          </p:cNvPr>
          <p:cNvSpPr txBox="1"/>
          <p:nvPr/>
        </p:nvSpPr>
        <p:spPr>
          <a:xfrm>
            <a:off x="3923569" y="5401147"/>
            <a:ext cx="12404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Computador com software </a:t>
            </a:r>
            <a:r>
              <a:rPr lang="pt-BR" sz="900" dirty="0" err="1"/>
              <a:t>Telemon</a:t>
            </a:r>
            <a:r>
              <a:rPr lang="pt-BR" sz="900" dirty="0"/>
              <a:t> realizando o monitoramento de processos, hardware, capturando log erros e internet.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EB74048-9285-413A-9703-C7912BBD29A0}"/>
              </a:ext>
            </a:extLst>
          </p:cNvPr>
          <p:cNvSpPr/>
          <p:nvPr/>
        </p:nvSpPr>
        <p:spPr>
          <a:xfrm>
            <a:off x="4902424" y="1256382"/>
            <a:ext cx="1622740" cy="499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1" name="Picture 2" descr="JavaScript – Wikipédia, a enciclopédia livre">
            <a:extLst>
              <a:ext uri="{FF2B5EF4-FFF2-40B4-BE49-F238E27FC236}">
                <a16:creationId xmlns:a16="http://schemas.microsoft.com/office/drawing/2014/main" id="{34293808-22F9-4A1F-BB2E-227976666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550" y="1625352"/>
            <a:ext cx="314629" cy="31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S - Wikipedia">
            <a:extLst>
              <a:ext uri="{FF2B5EF4-FFF2-40B4-BE49-F238E27FC236}">
                <a16:creationId xmlns:a16="http://schemas.microsoft.com/office/drawing/2014/main" id="{A5935F69-9994-4969-962E-B2F0496FD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222" y="1183775"/>
            <a:ext cx="342432" cy="48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ML5 – Wikipédia, a enciclopédia livre">
            <a:extLst>
              <a:ext uri="{FF2B5EF4-FFF2-40B4-BE49-F238E27FC236}">
                <a16:creationId xmlns:a16="http://schemas.microsoft.com/office/drawing/2014/main" id="{192AFB79-DE18-40B9-9AA9-CFBC96C85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694" y="673973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de.js – Wikipédia, a enciclopédia livre">
            <a:extLst>
              <a:ext uri="{FF2B5EF4-FFF2-40B4-BE49-F238E27FC236}">
                <a16:creationId xmlns:a16="http://schemas.microsoft.com/office/drawing/2014/main" id="{C306C458-5AE6-4141-B5F7-B50D6F7B0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792" y="499081"/>
            <a:ext cx="598728" cy="36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ootstrap em Português · O mais popular framework front-end responsivo e  focado para dispositivos móveis do mundo.">
            <a:extLst>
              <a:ext uri="{FF2B5EF4-FFF2-40B4-BE49-F238E27FC236}">
                <a16:creationId xmlns:a16="http://schemas.microsoft.com/office/drawing/2014/main" id="{C3798B4D-CE1E-4347-9F1E-D9E94B864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413" y="1606313"/>
            <a:ext cx="620279" cy="38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 Web Services - Wikipedia">
            <a:extLst>
              <a:ext uri="{FF2B5EF4-FFF2-40B4-BE49-F238E27FC236}">
                <a16:creationId xmlns:a16="http://schemas.microsoft.com/office/drawing/2014/main" id="{0A17543D-B318-4190-9DFE-A65CBABEA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511" y="171129"/>
            <a:ext cx="620249" cy="31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ree Icon | Database">
            <a:extLst>
              <a:ext uri="{FF2B5EF4-FFF2-40B4-BE49-F238E27FC236}">
                <a16:creationId xmlns:a16="http://schemas.microsoft.com/office/drawing/2014/main" id="{C54354EB-503C-441F-97D3-4FF1B87FE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800" y="789948"/>
            <a:ext cx="785366" cy="78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m 30" descr="Uma imagem contendo Forma&#10;&#10;Descrição gerada automaticamente">
            <a:extLst>
              <a:ext uri="{FF2B5EF4-FFF2-40B4-BE49-F238E27FC236}">
                <a16:creationId xmlns:a16="http://schemas.microsoft.com/office/drawing/2014/main" id="{C96167A5-570E-409C-933E-D9F7CD73CE3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212" y="902664"/>
            <a:ext cx="647933" cy="64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91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8A8EE2A9F7A14F94CEDBF06729C915" ma:contentTypeVersion="2" ma:contentTypeDescription="Create a new document." ma:contentTypeScope="" ma:versionID="54211dd7b80d0a5e350bd2ce1fda18e0">
  <xsd:schema xmlns:xsd="http://www.w3.org/2001/XMLSchema" xmlns:xs="http://www.w3.org/2001/XMLSchema" xmlns:p="http://schemas.microsoft.com/office/2006/metadata/properties" xmlns:ns3="4d0c820a-888c-467f-9883-f2eb09285986" targetNamespace="http://schemas.microsoft.com/office/2006/metadata/properties" ma:root="true" ma:fieldsID="215748a485b3af4a87eff8123adb26da" ns3:_="">
    <xsd:import namespace="4d0c820a-888c-467f-9883-f2eb092859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0c820a-888c-467f-9883-f2eb092859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021B74-C88A-417E-AEFD-9E58584251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0c820a-888c-467f-9883-f2eb092859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61E357-1858-46EE-ADFA-698EE4D9C3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403ECD-64BE-4472-A72B-8AE2B2D302D4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4d0c820a-888c-467f-9883-f2eb09285986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261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Whitehead</dc:creator>
  <cp:lastModifiedBy>Marcelo Whitehead</cp:lastModifiedBy>
  <cp:revision>23</cp:revision>
  <dcterms:created xsi:type="dcterms:W3CDTF">2020-10-01T23:52:37Z</dcterms:created>
  <dcterms:modified xsi:type="dcterms:W3CDTF">2020-10-09T20:21:52Z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0x010100B98A8EE2A9F7A14F94CEDBF06729C915</vt:lpwstr>
  </property>
</Properties>
</file>