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6" r:id="rId3"/>
    <p:sldId id="290" r:id="rId4"/>
    <p:sldId id="289" r:id="rId5"/>
    <p:sldId id="301" r:id="rId6"/>
    <p:sldId id="299" r:id="rId7"/>
    <p:sldId id="288" r:id="rId8"/>
    <p:sldId id="291" r:id="rId9"/>
    <p:sldId id="300" r:id="rId10"/>
    <p:sldId id="294" r:id="rId11"/>
    <p:sldId id="296" r:id="rId12"/>
    <p:sldId id="282" r:id="rId13"/>
    <p:sldId id="297" r:id="rId14"/>
    <p:sldId id="281" r:id="rId15"/>
    <p:sldId id="293" r:id="rId16"/>
    <p:sldId id="284" r:id="rId17"/>
    <p:sldId id="285" r:id="rId18"/>
    <p:sldId id="295" r:id="rId19"/>
    <p:sldId id="292" r:id="rId20"/>
    <p:sldId id="2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547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LOGO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3C85CDF-8DE4-4114-AE3E-9C75F588051A}"/>
              </a:ext>
            </a:extLst>
          </p:cNvPr>
          <p:cNvSpPr txBox="1">
            <a:spLocks/>
          </p:cNvSpPr>
          <p:nvPr/>
        </p:nvSpPr>
        <p:spPr>
          <a:xfrm>
            <a:off x="665921" y="3628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NOME DA EMPRESA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5F96D9B-D604-4563-911C-A7A01E794092}"/>
              </a:ext>
            </a:extLst>
          </p:cNvPr>
          <p:cNvSpPr txBox="1">
            <a:spLocks/>
          </p:cNvSpPr>
          <p:nvPr/>
        </p:nvSpPr>
        <p:spPr>
          <a:xfrm>
            <a:off x="11620451" y="6363897"/>
            <a:ext cx="387726" cy="36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>
                <a:solidFill>
                  <a:schemeClr val="bg1"/>
                </a:solidFill>
                <a:latin typeface="Bariol Bold" panose="02000506040000020003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15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Story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8926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4" name="Imagem 3" descr="Desenho de uma pessoa&#10;&#10;Descrição gerada automaticamente">
            <a:extLst>
              <a:ext uri="{FF2B5EF4-FFF2-40B4-BE49-F238E27FC236}">
                <a16:creationId xmlns:a16="http://schemas.microsoft.com/office/drawing/2014/main" id="{74DF5B3A-687E-483B-A299-31F6FE0E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257" y="1584202"/>
            <a:ext cx="655548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</a:t>
            </a:r>
          </a:p>
        </p:txBody>
      </p:sp>
    </p:spTree>
    <p:extLst>
      <p:ext uri="{BB962C8B-B14F-4D97-AF65-F5344CB8AC3E}">
        <p14:creationId xmlns:p14="http://schemas.microsoft.com/office/powerpoint/2010/main" val="42451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9" name="Imagem 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888F5C91-3289-44B1-BA71-0D0DD254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32" y="1487556"/>
            <a:ext cx="6820136" cy="47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32" y="1584202"/>
            <a:ext cx="6304736" cy="46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6" y="2730829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888972"/>
            <a:ext cx="5920981" cy="38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2357" y="311647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25" y="3026084"/>
            <a:ext cx="5304688" cy="36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5775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45A7DAAC-3A03-41B9-9567-0893A16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32" y="1139687"/>
            <a:ext cx="5902211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50251" y="33815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5860"/>
            <a:ext cx="5435201" cy="42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StoryBoard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49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Bariol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Silva</cp:lastModifiedBy>
  <cp:revision>178</cp:revision>
  <dcterms:created xsi:type="dcterms:W3CDTF">2020-04-20T17:21:30Z</dcterms:created>
  <dcterms:modified xsi:type="dcterms:W3CDTF">2020-09-12T00:09:51Z</dcterms:modified>
</cp:coreProperties>
</file>