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908733-F838-46A6-A9A5-8B3C902F1830}"/>
              </a:ext>
            </a:extLst>
          </p:cNvPr>
          <p:cNvSpPr txBox="1"/>
          <p:nvPr/>
        </p:nvSpPr>
        <p:spPr>
          <a:xfrm>
            <a:off x="58724" y="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31708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Nosso sistema realizará a captura de processos e uso do computador.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158849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55" y="4715949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85855B-0C06-475A-8CEB-38B9B93C5421}"/>
              </a:ext>
            </a:extLst>
          </p:cNvPr>
          <p:cNvSpPr txBox="1"/>
          <p:nvPr/>
        </p:nvSpPr>
        <p:spPr>
          <a:xfrm>
            <a:off x="80795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16D9AB-B401-4B00-98D4-EFE0768B70EC}"/>
              </a:ext>
            </a:extLst>
          </p:cNvPr>
          <p:cNvSpPr txBox="1"/>
          <p:nvPr/>
        </p:nvSpPr>
        <p:spPr>
          <a:xfrm>
            <a:off x="9094366" y="1592645"/>
            <a:ext cx="3097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dashboard você terá informações em tempo real através de gráficos, podendo verificar registros e sendo alertado sobre irregularidades.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AB4AC2-1CFF-4CA5-BD50-F2D84F81A361}"/>
              </a:ext>
            </a:extLst>
          </p:cNvPr>
          <p:cNvSpPr txBox="1"/>
          <p:nvPr/>
        </p:nvSpPr>
        <p:spPr>
          <a:xfrm>
            <a:off x="4869066" y="191496"/>
            <a:ext cx="2378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sistema você será notificado sobre alguma irregularidade que ocorrer nos computadores em uso.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2684E8-841F-414C-92C0-6E2CF31C3DA7}"/>
              </a:ext>
            </a:extLst>
          </p:cNvPr>
          <p:cNvSpPr txBox="1"/>
          <p:nvPr/>
        </p:nvSpPr>
        <p:spPr>
          <a:xfrm>
            <a:off x="9001387" y="4715949"/>
            <a:ext cx="271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Com nosso sistema você terá o controle dos computadores totalmente automatizado e em tempo real. Aumentando e melhorando o desempenho dos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DD536F64-F391-4DBC-A681-8EEB0BF1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09" y="2457556"/>
            <a:ext cx="1722719" cy="1722719"/>
          </a:xfrm>
          <a:prstGeom prst="rect">
            <a:avLst/>
          </a:prstGeom>
        </p:spPr>
      </p:pic>
      <p:pic>
        <p:nvPicPr>
          <p:cNvPr id="9" name="Imagem 8" descr="Texto, Ícone&#10;&#10;Descrição gerada automaticamente">
            <a:extLst>
              <a:ext uri="{FF2B5EF4-FFF2-40B4-BE49-F238E27FC236}">
                <a16:creationId xmlns:a16="http://schemas.microsoft.com/office/drawing/2014/main" id="{AAD08227-6A5D-4383-A1C4-64F7784F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08" y="511556"/>
            <a:ext cx="1169241" cy="1169241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11AAACCF-F407-405A-84B4-11EEB965D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03" y="4971890"/>
            <a:ext cx="1406607" cy="14066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D9236CB-3524-44A5-9BB2-5F6215F5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4543877" y="4005874"/>
            <a:ext cx="1139372" cy="1080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7A1517-848C-4E6C-94AB-26EB04F71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90745" flipH="1">
            <a:off x="7834990" y="1616926"/>
            <a:ext cx="1214654" cy="11520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528D509-E5BE-474E-B352-28E44352B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422042" y="2435687"/>
            <a:ext cx="1139372" cy="108064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0BC69EF-600C-4C87-8B02-BA6BFC3B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276" y="3341928"/>
            <a:ext cx="1567709" cy="8383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EF1180F-6E09-4248-AEBE-C18909910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134521">
            <a:off x="6586276" y="1862480"/>
            <a:ext cx="721687" cy="65686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766680-2F1B-413D-9A2F-4734BA53E6CF}"/>
              </a:ext>
            </a:extLst>
          </p:cNvPr>
          <p:cNvSpPr txBox="1"/>
          <p:nvPr/>
        </p:nvSpPr>
        <p:spPr>
          <a:xfrm>
            <a:off x="10212083" y="882599"/>
            <a:ext cx="218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Envio de notificação via SLACK/TELEGRAM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DA3490-3FEE-44C4-A133-C0D56E40AA2D}"/>
              </a:ext>
            </a:extLst>
          </p:cNvPr>
          <p:cNvSpPr txBox="1"/>
          <p:nvPr/>
        </p:nvSpPr>
        <p:spPr>
          <a:xfrm>
            <a:off x="48368" y="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software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A699E74-5B64-47EA-9165-D911EE46E9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28" y="303696"/>
            <a:ext cx="1377101" cy="13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8" y="5397634"/>
            <a:ext cx="1240498" cy="97974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915005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55" y="5026776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038704" y="5483792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420564" y="3868778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7" y="3673617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6933844" y="3674781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2F3D09-E978-488A-9882-969FC9FE44F3}"/>
              </a:ext>
            </a:extLst>
          </p:cNvPr>
          <p:cNvSpPr/>
          <p:nvPr/>
        </p:nvSpPr>
        <p:spPr>
          <a:xfrm>
            <a:off x="3217786" y="96862"/>
            <a:ext cx="5061417" cy="203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-102336" y="-380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5558" y="3373916"/>
            <a:ext cx="200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TELEMARKETING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4FF870-1C04-4D9F-A43E-EA81B5C6132D}"/>
              </a:ext>
            </a:extLst>
          </p:cNvPr>
          <p:cNvSpPr txBox="1"/>
          <p:nvPr/>
        </p:nvSpPr>
        <p:spPr>
          <a:xfrm>
            <a:off x="2405790" y="1002079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  <a:p>
            <a:endParaRPr lang="pt-BR" dirty="0"/>
          </a:p>
        </p:txBody>
      </p:sp>
      <p:pic>
        <p:nvPicPr>
          <p:cNvPr id="1026" name="Picture 2" descr="Node.js – Wikipédia, a enciclopédia livre">
            <a:extLst>
              <a:ext uri="{FF2B5EF4-FFF2-40B4-BE49-F238E27FC236}">
                <a16:creationId xmlns:a16="http://schemas.microsoft.com/office/drawing/2014/main" id="{2F5537B2-2DC7-456A-8F58-3BCE75A9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00" y="586198"/>
            <a:ext cx="975140" cy="5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9B7A29-1A26-4FB8-B824-C11DD27E60E6}"/>
              </a:ext>
            </a:extLst>
          </p:cNvPr>
          <p:cNvSpPr txBox="1"/>
          <p:nvPr/>
        </p:nvSpPr>
        <p:spPr>
          <a:xfrm>
            <a:off x="6755227" y="1306694"/>
            <a:ext cx="148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Comunicação</a:t>
            </a:r>
          </a:p>
          <a:p>
            <a:pPr algn="ctr"/>
            <a:r>
              <a:rPr lang="pt-BR" sz="1400" dirty="0"/>
              <a:t>Node </a:t>
            </a:r>
            <a:r>
              <a:rPr lang="pt-BR" sz="1400" dirty="0" err="1"/>
              <a:t>js</a:t>
            </a:r>
            <a:endParaRPr lang="pt-BR" sz="1400" dirty="0"/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25" y="5483792"/>
            <a:ext cx="403712" cy="403712"/>
          </a:xfrm>
          <a:prstGeom prst="rect">
            <a:avLst/>
          </a:prstGeom>
        </p:spPr>
      </p:pic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71F72E75-91AD-4FA7-9A33-1635686FD9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96" y="5493206"/>
            <a:ext cx="403713" cy="40371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9B4519-BABB-4AEB-BD5F-95A30CCBECB9}"/>
              </a:ext>
            </a:extLst>
          </p:cNvPr>
          <p:cNvSpPr txBox="1"/>
          <p:nvPr/>
        </p:nvSpPr>
        <p:spPr>
          <a:xfrm>
            <a:off x="3923569" y="5401147"/>
            <a:ext cx="12404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Computador com software </a:t>
            </a:r>
            <a:r>
              <a:rPr lang="pt-BR" sz="900" dirty="0" err="1"/>
              <a:t>Telemon</a:t>
            </a:r>
            <a:r>
              <a:rPr lang="pt-BR" sz="900" dirty="0"/>
              <a:t> realizando o monitoramento de processos, hardware, capturando log erros e internet.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EB74048-9285-413A-9703-C7912BBD29A0}"/>
              </a:ext>
            </a:extLst>
          </p:cNvPr>
          <p:cNvSpPr/>
          <p:nvPr/>
        </p:nvSpPr>
        <p:spPr>
          <a:xfrm>
            <a:off x="4902424" y="1256382"/>
            <a:ext cx="1622740" cy="499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Picture 2" descr="JavaScript – Wikipédia, a enciclopédia livre">
            <a:extLst>
              <a:ext uri="{FF2B5EF4-FFF2-40B4-BE49-F238E27FC236}">
                <a16:creationId xmlns:a16="http://schemas.microsoft.com/office/drawing/2014/main" id="{34293808-22F9-4A1F-BB2E-22797666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50" y="1625352"/>
            <a:ext cx="314629" cy="31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>
            <a:extLst>
              <a:ext uri="{FF2B5EF4-FFF2-40B4-BE49-F238E27FC236}">
                <a16:creationId xmlns:a16="http://schemas.microsoft.com/office/drawing/2014/main" id="{A5935F69-9994-4969-962E-B2F0496F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22" y="1183775"/>
            <a:ext cx="342432" cy="48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5 – Wikipédia, a enciclopédia livre">
            <a:extLst>
              <a:ext uri="{FF2B5EF4-FFF2-40B4-BE49-F238E27FC236}">
                <a16:creationId xmlns:a16="http://schemas.microsoft.com/office/drawing/2014/main" id="{192AFB79-DE18-40B9-9AA9-CFBC96C85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94" y="67397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de.js – Wikipédia, a enciclopédia livre">
            <a:extLst>
              <a:ext uri="{FF2B5EF4-FFF2-40B4-BE49-F238E27FC236}">
                <a16:creationId xmlns:a16="http://schemas.microsoft.com/office/drawing/2014/main" id="{C306C458-5AE6-4141-B5F7-B50D6F7B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92" y="499081"/>
            <a:ext cx="598728" cy="36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em Português · O mais popular framework front-end responsivo e  focado para dispositivos móveis do mundo.">
            <a:extLst>
              <a:ext uri="{FF2B5EF4-FFF2-40B4-BE49-F238E27FC236}">
                <a16:creationId xmlns:a16="http://schemas.microsoft.com/office/drawing/2014/main" id="{C3798B4D-CE1E-4347-9F1E-D9E94B864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13" y="1606313"/>
            <a:ext cx="620279" cy="3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- Wikipedia">
            <a:extLst>
              <a:ext uri="{FF2B5EF4-FFF2-40B4-BE49-F238E27FC236}">
                <a16:creationId xmlns:a16="http://schemas.microsoft.com/office/drawing/2014/main" id="{0A17543D-B318-4190-9DFE-A65CBABE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93" y="193843"/>
            <a:ext cx="620249" cy="31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Icon | Database">
            <a:extLst>
              <a:ext uri="{FF2B5EF4-FFF2-40B4-BE49-F238E27FC236}">
                <a16:creationId xmlns:a16="http://schemas.microsoft.com/office/drawing/2014/main" id="{C54354EB-503C-441F-97D3-4FF1B87F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00" y="789948"/>
            <a:ext cx="785366" cy="78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Forma&#10;&#10;Descrição gerada automaticamente">
            <a:extLst>
              <a:ext uri="{FF2B5EF4-FFF2-40B4-BE49-F238E27FC236}">
                <a16:creationId xmlns:a16="http://schemas.microsoft.com/office/drawing/2014/main" id="{C96167A5-570E-409C-933E-D9F7CD73CE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12" y="902664"/>
            <a:ext cx="647933" cy="6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8</cp:revision>
  <dcterms:created xsi:type="dcterms:W3CDTF">2020-10-01T23:52:37Z</dcterms:created>
  <dcterms:modified xsi:type="dcterms:W3CDTF">2020-10-08T02:13:49Z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