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299" r:id="rId6"/>
    <p:sldId id="291" r:id="rId7"/>
    <p:sldId id="309" r:id="rId8"/>
    <p:sldId id="288" r:id="rId9"/>
    <p:sldId id="306" r:id="rId10"/>
    <p:sldId id="284" r:id="rId11"/>
    <p:sldId id="285" r:id="rId12"/>
    <p:sldId id="307" r:id="rId13"/>
    <p:sldId id="310" r:id="rId14"/>
    <p:sldId id="308" r:id="rId15"/>
    <p:sldId id="292" r:id="rId16"/>
    <p:sldId id="30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=""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=""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="" xmlns:a16="http://schemas.microsoft.com/office/drawing/2014/main" id="{EC31F9B0-BA3A-445B-901B-FC2332FE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/>
          <a:stretch/>
        </p:blipFill>
        <p:spPr>
          <a:xfrm>
            <a:off x="3021496" y="1263653"/>
            <a:ext cx="6705600" cy="5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F6676ED-9702-4820-B9D8-8B178C2BC9D8}"/>
              </a:ext>
            </a:extLst>
          </p:cNvPr>
          <p:cNvCxnSpPr/>
          <p:nvPr/>
        </p:nvCxnSpPr>
        <p:spPr>
          <a:xfrm>
            <a:off x="4000500" y="874896"/>
            <a:ext cx="42005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=""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287618" y="130437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=""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=""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=""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=""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=""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20966" y="289370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=""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=""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51529" y="391418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=""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=""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=""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=""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pic>
        <p:nvPicPr>
          <p:cNvPr id="2050" name="Picture 2" descr="Useful sites for Learning HTML/CSS/Javacript – Sriki's Stack">
            <a:extLst>
              <a:ext uri="{FF2B5EF4-FFF2-40B4-BE49-F238E27FC236}">
                <a16:creationId xmlns="" xmlns:a16="http://schemas.microsoft.com/office/drawing/2014/main" id="{F4798657-4CCC-4049-9AC1-551FB4D36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90" y="1575116"/>
            <a:ext cx="4200525" cy="246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otstrap (and CSS) Useful Tips. I've been on some project in which I… | by  Fatah Nur Alam Majid | Medium">
            <a:extLst>
              <a:ext uri="{FF2B5EF4-FFF2-40B4-BE49-F238E27FC236}">
                <a16:creationId xmlns="" xmlns:a16="http://schemas.microsoft.com/office/drawing/2014/main" id="{9EDFA597-D68D-47F3-BD54-A81339D58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50" y="3916339"/>
            <a:ext cx="3948856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Mockup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3750365" y="777737"/>
            <a:ext cx="469127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oogle Shape;2568;p50">
            <a:extLst>
              <a:ext uri="{FF2B5EF4-FFF2-40B4-BE49-F238E27FC236}">
                <a16:creationId xmlns="" xmlns:a16="http://schemas.microsoft.com/office/drawing/2014/main" id="{44646ED0-70CF-4F53-BCA6-F864DC8D8CE7}"/>
              </a:ext>
            </a:extLst>
          </p:cNvPr>
          <p:cNvGrpSpPr/>
          <p:nvPr/>
        </p:nvGrpSpPr>
        <p:grpSpPr>
          <a:xfrm>
            <a:off x="1676432" y="1081952"/>
            <a:ext cx="8839136" cy="5396428"/>
            <a:chOff x="2133731" y="1649046"/>
            <a:chExt cx="4876539" cy="3016882"/>
          </a:xfrm>
        </p:grpSpPr>
        <p:sp>
          <p:nvSpPr>
            <p:cNvPr id="9" name="Google Shape;2569;p50">
              <a:extLst>
                <a:ext uri="{FF2B5EF4-FFF2-40B4-BE49-F238E27FC236}">
                  <a16:creationId xmlns="" xmlns:a16="http://schemas.microsoft.com/office/drawing/2014/main" id="{FB65BD16-0480-48B4-9C70-4F7B1C20B16C}"/>
                </a:ext>
              </a:extLst>
            </p:cNvPr>
            <p:cNvSpPr/>
            <p:nvPr/>
          </p:nvSpPr>
          <p:spPr>
            <a:xfrm>
              <a:off x="2321794" y="1649046"/>
              <a:ext cx="4501502" cy="2976706"/>
            </a:xfrm>
            <a:custGeom>
              <a:avLst/>
              <a:gdLst/>
              <a:ahLst/>
              <a:cxnLst/>
              <a:rect l="l" t="t" r="r" b="b"/>
              <a:pathLst>
                <a:path w="136244" h="90094" extrusionOk="0">
                  <a:moveTo>
                    <a:pt x="6324" y="0"/>
                  </a:moveTo>
                  <a:cubicBezTo>
                    <a:pt x="2838" y="0"/>
                    <a:pt x="0" y="2838"/>
                    <a:pt x="0" y="6324"/>
                  </a:cubicBezTo>
                  <a:lnTo>
                    <a:pt x="0" y="83770"/>
                  </a:lnTo>
                  <a:cubicBezTo>
                    <a:pt x="0" y="87256"/>
                    <a:pt x="2838" y="90094"/>
                    <a:pt x="6324" y="90094"/>
                  </a:cubicBezTo>
                  <a:lnTo>
                    <a:pt x="129903" y="90094"/>
                  </a:lnTo>
                  <a:cubicBezTo>
                    <a:pt x="133405" y="90094"/>
                    <a:pt x="136243" y="87256"/>
                    <a:pt x="136243" y="83770"/>
                  </a:cubicBezTo>
                  <a:lnTo>
                    <a:pt x="136243" y="6324"/>
                  </a:lnTo>
                  <a:cubicBezTo>
                    <a:pt x="136243" y="2838"/>
                    <a:pt x="133405" y="0"/>
                    <a:pt x="129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50">
              <a:extLst>
                <a:ext uri="{FF2B5EF4-FFF2-40B4-BE49-F238E27FC236}">
                  <a16:creationId xmlns="" xmlns:a16="http://schemas.microsoft.com/office/drawing/2014/main" id="{12A45219-8D11-4C29-9591-30268EABA08C}"/>
                </a:ext>
              </a:extLst>
            </p:cNvPr>
            <p:cNvSpPr/>
            <p:nvPr/>
          </p:nvSpPr>
          <p:spPr>
            <a:xfrm>
              <a:off x="2133731" y="4405541"/>
              <a:ext cx="4876539" cy="260388"/>
            </a:xfrm>
            <a:custGeom>
              <a:avLst/>
              <a:gdLst/>
              <a:ahLst/>
              <a:cxnLst/>
              <a:rect l="l" t="t" r="r" b="b"/>
              <a:pathLst>
                <a:path w="147595" h="7881" extrusionOk="0">
                  <a:moveTo>
                    <a:pt x="1" y="0"/>
                  </a:moveTo>
                  <a:lnTo>
                    <a:pt x="1" y="146"/>
                  </a:lnTo>
                  <a:cubicBezTo>
                    <a:pt x="1" y="4427"/>
                    <a:pt x="3454" y="7881"/>
                    <a:pt x="7735" y="7881"/>
                  </a:cubicBezTo>
                  <a:lnTo>
                    <a:pt x="139859" y="7881"/>
                  </a:lnTo>
                  <a:cubicBezTo>
                    <a:pt x="144140" y="7881"/>
                    <a:pt x="147594" y="4427"/>
                    <a:pt x="147594" y="146"/>
                  </a:cubicBezTo>
                  <a:lnTo>
                    <a:pt x="1475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50">
              <a:extLst>
                <a:ext uri="{FF2B5EF4-FFF2-40B4-BE49-F238E27FC236}">
                  <a16:creationId xmlns="" xmlns:a16="http://schemas.microsoft.com/office/drawing/2014/main" id="{F59228A5-A741-4378-BE36-B7E19A2718D5}"/>
                </a:ext>
              </a:extLst>
            </p:cNvPr>
            <p:cNvSpPr/>
            <p:nvPr/>
          </p:nvSpPr>
          <p:spPr>
            <a:xfrm>
              <a:off x="4128917" y="4405541"/>
              <a:ext cx="968138" cy="96444"/>
            </a:xfrm>
            <a:custGeom>
              <a:avLst/>
              <a:gdLst/>
              <a:ahLst/>
              <a:cxnLst/>
              <a:rect l="l" t="t" r="r" b="b"/>
              <a:pathLst>
                <a:path w="29302" h="2919" extrusionOk="0">
                  <a:moveTo>
                    <a:pt x="0" y="0"/>
                  </a:moveTo>
                  <a:lnTo>
                    <a:pt x="1833" y="2919"/>
                  </a:lnTo>
                  <a:lnTo>
                    <a:pt x="27599" y="2919"/>
                  </a:lnTo>
                  <a:lnTo>
                    <a:pt x="2930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50">
              <a:extLst>
                <a:ext uri="{FF2B5EF4-FFF2-40B4-BE49-F238E27FC236}">
                  <a16:creationId xmlns="" xmlns:a16="http://schemas.microsoft.com/office/drawing/2014/main" id="{BD730A34-147B-4163-9308-7D0D671AD525}"/>
                </a:ext>
              </a:extLst>
            </p:cNvPr>
            <p:cNvSpPr/>
            <p:nvPr/>
          </p:nvSpPr>
          <p:spPr>
            <a:xfrm>
              <a:off x="2321794" y="4407688"/>
              <a:ext cx="4501502" cy="14472"/>
            </a:xfrm>
            <a:custGeom>
              <a:avLst/>
              <a:gdLst/>
              <a:ahLst/>
              <a:cxnLst/>
              <a:rect l="l" t="t" r="r" b="b"/>
              <a:pathLst>
                <a:path w="136244" h="438" extrusionOk="0">
                  <a:moveTo>
                    <a:pt x="0" y="0"/>
                  </a:moveTo>
                  <a:lnTo>
                    <a:pt x="0" y="438"/>
                  </a:lnTo>
                  <a:lnTo>
                    <a:pt x="136243" y="438"/>
                  </a:lnTo>
                  <a:lnTo>
                    <a:pt x="136243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732" y="1311469"/>
            <a:ext cx="7598536" cy="45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3750365" y="777737"/>
            <a:ext cx="469127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4E523067-FB64-412F-AE09-1E914EEC9A82}"/>
              </a:ext>
            </a:extLst>
          </p:cNvPr>
          <p:cNvCxnSpPr>
            <a:cxnSpLocks/>
          </p:cNvCxnSpPr>
          <p:nvPr/>
        </p:nvCxnSpPr>
        <p:spPr>
          <a:xfrm>
            <a:off x="5029200" y="1190625"/>
            <a:ext cx="21717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814E4E03-513D-4D7F-B842-33DE1E24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73" y="1509779"/>
            <a:ext cx="7704754" cy="47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=""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Perguntas?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homem, atletismo, mulher, segurando&#10;&#10;Descrição gerada automaticamente">
            <a:extLst>
              <a:ext uri="{FF2B5EF4-FFF2-40B4-BE49-F238E27FC236}">
                <a16:creationId xmlns="" xmlns:a16="http://schemas.microsoft.com/office/drawing/2014/main" id="{8C7F91F0-DCD8-4436-A809-E9763D74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59" y="1775791"/>
            <a:ext cx="6226481" cy="4332713"/>
          </a:xfrm>
          <a:prstGeom prst="rect">
            <a:avLst/>
          </a:prstGeom>
        </p:spPr>
      </p:pic>
      <p:cxnSp>
        <p:nvCxnSpPr>
          <p:cNvPr id="6" name="Straight Arrow Connector 1">
            <a:extLst>
              <a:ext uri="{FF2B5EF4-FFF2-40B4-BE49-F238E27FC236}">
                <a16:creationId xmlns="" xmlns:a16="http://schemas.microsoft.com/office/drawing/2014/main" id="{EF317FC1-ACAE-4693-9AF7-C538ED9B538A}"/>
              </a:ext>
            </a:extLst>
          </p:cNvPr>
          <p:cNvCxnSpPr/>
          <p:nvPr/>
        </p:nvCxnSpPr>
        <p:spPr>
          <a:xfrm>
            <a:off x="4690442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=""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=""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="" xmlns:a16="http://schemas.microsoft.com/office/drawing/2014/main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="" xmlns:a16="http://schemas.microsoft.com/office/drawing/2014/main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=""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="" xmlns:a16="http://schemas.microsoft.com/office/drawing/2014/main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=""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=""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Pandemia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</a:t>
            </a:r>
            <a:r>
              <a:rPr lang="pt-BR" sz="2800" dirty="0" smtClean="0">
                <a:latin typeface="Bariol Bold" panose="02000506040000020003"/>
              </a:rPr>
              <a:t>Funcionários que tentam burlar regras;</a:t>
            </a: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=""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8D38C0A-F3C1-4051-ABE3-35FA8150390A}"/>
              </a:ext>
            </a:extLst>
          </p:cNvPr>
          <p:cNvCxnSpPr/>
          <p:nvPr/>
        </p:nvCxnSpPr>
        <p:spPr>
          <a:xfrm>
            <a:off x="4846158" y="1228725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789755" y="38510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=""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63715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F92141F6-050D-4FB0-8986-4F5D8D4F9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65" y="1142120"/>
            <a:ext cx="9329530" cy="521450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0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65541928-1DD4-46FE-BA17-DB29347D8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1003008"/>
            <a:ext cx="9674087" cy="541081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35" y="6413825"/>
            <a:ext cx="904830" cy="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BPMN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5261113" y="838200"/>
            <a:ext cx="1762539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A01150A3-5332-4792-A493-1C43638F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6" y="961001"/>
            <a:ext cx="7474226" cy="57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77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User</cp:lastModifiedBy>
  <cp:revision>326</cp:revision>
  <dcterms:created xsi:type="dcterms:W3CDTF">2020-04-20T17:21:30Z</dcterms:created>
  <dcterms:modified xsi:type="dcterms:W3CDTF">2020-10-27T00:57:37Z</dcterms:modified>
</cp:coreProperties>
</file>