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267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B8577-BF32-FA44-A8CB-101DF5E68883}" v="144" dt="2020-12-07T19:38:46.974"/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USTÓDIO DE SOUSA ." userId="S::larissa.sousa@bandtec.com.br::f4b4688a-dc70-4097-8abb-c8c2a33d9f81" providerId="AD" clId="Web-{078B8577-BF32-FA44-A8CB-101DF5E68883}"/>
    <pc:docChg chg="modSld">
      <pc:chgData name="LARISSA CUSTÓDIO DE SOUSA ." userId="S::larissa.sousa@bandtec.com.br::f4b4688a-dc70-4097-8abb-c8c2a33d9f81" providerId="AD" clId="Web-{078B8577-BF32-FA44-A8CB-101DF5E68883}" dt="2020-12-07T19:38:46.974" v="139" actId="1076"/>
      <pc:docMkLst>
        <pc:docMk/>
      </pc:docMkLst>
      <pc:sldChg chg="addSp delSp addAnim delAnim">
        <pc:chgData name="LARISSA CUSTÓDIO DE SOUSA ." userId="S::larissa.sousa@bandtec.com.br::f4b4688a-dc70-4097-8abb-c8c2a33d9f81" providerId="AD" clId="Web-{078B8577-BF32-FA44-A8CB-101DF5E68883}" dt="2020-12-07T19:37:19.472" v="66"/>
        <pc:sldMkLst>
          <pc:docMk/>
          <pc:sldMk cId="2571974641" sldId="267"/>
        </pc:sldMkLst>
        <pc:spChg chg="add del">
          <ac:chgData name="LARISSA CUSTÓDIO DE SOUSA ." userId="S::larissa.sousa@bandtec.com.br::f4b4688a-dc70-4097-8abb-c8c2a33d9f81" providerId="AD" clId="Web-{078B8577-BF32-FA44-A8CB-101DF5E68883}" dt="2020-12-07T19:37:19.472" v="66"/>
          <ac:spMkLst>
            <pc:docMk/>
            <pc:sldMk cId="2571974641" sldId="267"/>
            <ac:spMk id="3" creationId="{37C9A19F-F5B2-41DB-833B-7A4B0204CBA6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02.770" v="103" actId="1076"/>
        <pc:sldMkLst>
          <pc:docMk/>
          <pc:sldMk cId="1996836133" sldId="291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03:41.155" v="64" actId="20577"/>
          <ac:spMkLst>
            <pc:docMk/>
            <pc:sldMk cId="1996836133" sldId="291"/>
            <ac:spMk id="3" creationId="{27E3AB54-2809-4032-914E-DED0C0F653BC}"/>
          </ac:spMkLst>
        </pc:spChg>
        <pc:spChg chg="mod">
          <ac:chgData name="LARISSA CUSTÓDIO DE SOUSA ." userId="S::larissa.sousa@bandtec.com.br::f4b4688a-dc70-4097-8abb-c8c2a33d9f81" providerId="AD" clId="Web-{078B8577-BF32-FA44-A8CB-101DF5E68883}" dt="2020-12-07T18:55:33.354" v="1" actId="1076"/>
          <ac:spMkLst>
            <pc:docMk/>
            <pc:sldMk cId="1996836133" sldId="291"/>
            <ac:spMk id="5" creationId="{00000000-0000-0000-0000-000000000000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38:02.770" v="103" actId="1076"/>
          <ac:spMkLst>
            <pc:docMk/>
            <pc:sldMk cId="1996836133" sldId="291"/>
            <ac:spMk id="6" creationId="{9B28AA84-B7D2-4932-BBB0-7C84E95816AA}"/>
          </ac:spMkLst>
        </pc:spChg>
        <pc:spChg chg="del mod">
          <ac:chgData name="LARISSA CUSTÓDIO DE SOUSA ." userId="S::larissa.sousa@bandtec.com.br::f4b4688a-dc70-4097-8abb-c8c2a33d9f81" providerId="AD" clId="Web-{078B8577-BF32-FA44-A8CB-101DF5E68883}" dt="2020-12-07T19:37:58.254" v="102"/>
          <ac:spMkLst>
            <pc:docMk/>
            <pc:sldMk cId="1996836133" sldId="291"/>
            <ac:spMk id="7" creationId="{99F76FBE-1BC2-4EE6-B90A-22263BF7BDCD}"/>
          </ac:spMkLst>
        </pc:spChg>
        <pc:spChg chg="add mod">
          <ac:chgData name="LARISSA CUSTÓDIO DE SOUSA ." userId="S::larissa.sousa@bandtec.com.br::f4b4688a-dc70-4097-8abb-c8c2a33d9f81" providerId="AD" clId="Web-{078B8577-BF32-FA44-A8CB-101DF5E68883}" dt="2020-12-07T19:01:21.586" v="63" actId="1076"/>
          <ac:spMkLst>
            <pc:docMk/>
            <pc:sldMk cId="1996836133" sldId="291"/>
            <ac:spMk id="9" creationId="{EBB80C0C-4FE5-48FC-B252-929E12B048EF}"/>
          </ac:spMkLst>
        </pc:spChg>
      </pc:sldChg>
      <pc:sldChg chg="addSp delSp modSp addAnim delAnim">
        <pc:chgData name="LARISSA CUSTÓDIO DE SOUSA ." userId="S::larissa.sousa@bandtec.com.br::f4b4688a-dc70-4097-8abb-c8c2a33d9f81" providerId="AD" clId="Web-{078B8577-BF32-FA44-A8CB-101DF5E68883}" dt="2020-12-07T19:38:46.974" v="139" actId="1076"/>
        <pc:sldMkLst>
          <pc:docMk/>
          <pc:sldMk cId="3013284141" sldId="313"/>
        </pc:sldMkLst>
        <pc:spChg chg="add mod">
          <ac:chgData name="LARISSA CUSTÓDIO DE SOUSA ." userId="S::larissa.sousa@bandtec.com.br::f4b4688a-dc70-4097-8abb-c8c2a33d9f81" providerId="AD" clId="Web-{078B8577-BF32-FA44-A8CB-101DF5E68883}" dt="2020-12-07T19:38:46.974" v="139" actId="1076"/>
          <ac:spMkLst>
            <pc:docMk/>
            <pc:sldMk cId="3013284141" sldId="313"/>
            <ac:spMk id="6" creationId="{850C9A9E-9E30-4FA2-8897-BA2B34F6684E}"/>
          </ac:spMkLst>
        </pc:spChg>
        <pc:spChg chg="del">
          <ac:chgData name="LARISSA CUSTÓDIO DE SOUSA ." userId="S::larissa.sousa@bandtec.com.br::f4b4688a-dc70-4097-8abb-c8c2a33d9f81" providerId="AD" clId="Web-{078B8577-BF32-FA44-A8CB-101DF5E68883}" dt="2020-12-07T19:38:18.583" v="106"/>
          <ac:spMkLst>
            <pc:docMk/>
            <pc:sldMk cId="3013284141" sldId="313"/>
            <ac:spMk id="7" creationId="{99F76FBE-1BC2-4EE6-B90A-22263BF7B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444" y="-86138"/>
            <a:ext cx="4648200" cy="924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145774" y="599660"/>
            <a:ext cx="43467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138"/>
            <a:ext cx="12032974" cy="70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486DB72-9271-4222-88AB-584AAE7F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04" y="119841"/>
            <a:ext cx="9090992" cy="6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591257" y="656808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186070" y="0"/>
            <a:ext cx="10515600" cy="8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=""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=""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=""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=""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=""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=""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=""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=""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=""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=""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=""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=""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=""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=""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=""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=""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=""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=""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=""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=""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=""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=""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=""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=""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=""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=""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=""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=""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=""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=""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=""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977786" y="285516"/>
            <a:ext cx="1220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LLD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4977786" y="1045263"/>
            <a:ext cx="1118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896139" y="1162465"/>
            <a:ext cx="381662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27E3AB54-2809-4032-914E-DED0C0F653BC}"/>
              </a:ext>
            </a:extLst>
          </p:cNvPr>
          <p:cNvSpPr txBox="1">
            <a:spLocks/>
          </p:cNvSpPr>
          <p:nvPr/>
        </p:nvSpPr>
        <p:spPr>
          <a:xfrm>
            <a:off x="838200" y="2362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pt-BR" sz="2400" dirty="0">
                <a:ea typeface="+mj-lt"/>
                <a:cs typeface="+mj-lt"/>
              </a:rPr>
              <a:t>A norma tem como objetivo estabelecer os parâmetros que permitam a adaptação das condições de trabalho às características psicofisiológicas dos trabalhadores, de modo a proporcionar um máximo de conforto, segurança e desempenho eficiente. </a:t>
            </a:r>
            <a:endParaRPr lang="pt-BR" sz="2400" dirty="0">
              <a:cs typeface="Calibri Ligh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EBB80C0C-4FE5-48FC-B252-929E12B048EF}"/>
              </a:ext>
            </a:extLst>
          </p:cNvPr>
          <p:cNvSpPr txBox="1">
            <a:spLocks/>
          </p:cNvSpPr>
          <p:nvPr/>
        </p:nvSpPr>
        <p:spPr>
          <a:xfrm>
            <a:off x="-1368052" y="1830411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9B28AA84-B7D2-4932-BBB0-7C84E95816AA}"/>
              </a:ext>
            </a:extLst>
          </p:cNvPr>
          <p:cNvSpPr txBox="1">
            <a:spLocks/>
          </p:cNvSpPr>
          <p:nvPr/>
        </p:nvSpPr>
        <p:spPr>
          <a:xfrm>
            <a:off x="3877089" y="188032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NR-17 Pausas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79E920CC-556D-4F74-8097-EEA0E859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5974"/>
            <a:ext cx="6921579" cy="31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710609" y="1162465"/>
            <a:ext cx="4439478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=""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99" y="1473970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50C9A9E-9E30-4FA2-8897-BA2B34F6684E}"/>
              </a:ext>
            </a:extLst>
          </p:cNvPr>
          <p:cNvSpPr txBox="1">
            <a:spLocks/>
          </p:cNvSpPr>
          <p:nvPr/>
        </p:nvSpPr>
        <p:spPr>
          <a:xfrm>
            <a:off x="3486564" y="140407"/>
            <a:ext cx="4895022" cy="133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EAF0AC7E-8644-4F90-94C7-B1C488477161}"/>
              </a:ext>
            </a:extLst>
          </p:cNvPr>
          <p:cNvSpPr txBox="1"/>
          <p:nvPr/>
        </p:nvSpPr>
        <p:spPr>
          <a:xfrm>
            <a:off x="764268" y="2329933"/>
            <a:ext cx="6038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As frases motivacionais ajudam a enxergar seus problemas de maneira mais otimista e positiva, ajudando a superar os desafios do dia a dia.</a:t>
            </a:r>
            <a:endParaRPr lang="pt-BR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BA93ADF6-E5FF-4E94-BDCF-62BBD0E85C46}"/>
              </a:ext>
            </a:extLst>
          </p:cNvPr>
          <p:cNvSpPr txBox="1">
            <a:spLocks/>
          </p:cNvSpPr>
          <p:nvPr/>
        </p:nvSpPr>
        <p:spPr>
          <a:xfrm>
            <a:off x="-1830484" y="1924414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000000"/>
                </a:solidFill>
                <a:latin typeface="MS PGothic"/>
                <a:ea typeface="MS PGothic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=""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=""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=""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=""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=""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=""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=""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=""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=""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=""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=""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=""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=""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=""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=""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=""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=""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107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398</cp:revision>
  <dcterms:created xsi:type="dcterms:W3CDTF">2020-04-20T17:21:30Z</dcterms:created>
  <dcterms:modified xsi:type="dcterms:W3CDTF">2020-12-09T23:35:25Z</dcterms:modified>
</cp:coreProperties>
</file>