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6" r:id="rId9"/>
    <p:sldId id="284" r:id="rId10"/>
    <p:sldId id="285" r:id="rId11"/>
    <p:sldId id="307" r:id="rId12"/>
    <p:sldId id="310" r:id="rId13"/>
    <p:sldId id="308" r:id="rId14"/>
    <p:sldId id="292" r:id="rId15"/>
    <p:sldId id="30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32" y="1311469"/>
            <a:ext cx="7598536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Funcionários que tentam burlar regras;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Conexão das máquinas 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Processos indevidos;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Envio de mensagens;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5541928-1DD4-46FE-BA17-DB29347D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003008"/>
            <a:ext cx="9674087" cy="5410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5CD8CDE-C228-4E54-8E4D-3ED2286D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" b="849"/>
          <a:stretch/>
        </p:blipFill>
        <p:spPr>
          <a:xfrm>
            <a:off x="3098568" y="1042037"/>
            <a:ext cx="5994863" cy="5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92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Bariol Bold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Markz Marques</cp:lastModifiedBy>
  <cp:revision>330</cp:revision>
  <dcterms:created xsi:type="dcterms:W3CDTF">2020-04-20T17:21:30Z</dcterms:created>
  <dcterms:modified xsi:type="dcterms:W3CDTF">2020-10-29T02:12:17Z</dcterms:modified>
</cp:coreProperties>
</file>