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  <p:sldId id="31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138"/>
            <a:ext cx="12032974" cy="70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=""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=""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                                      Link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 do </a:t>
            </a:r>
            <a:r>
              <a:rPr lang="pt-BR" dirty="0" err="1" smtClean="0"/>
              <a:t>Github</a:t>
            </a:r>
            <a:r>
              <a:rPr lang="pt-BR" dirty="0"/>
              <a:t>: https://github.com/BandTec/grupo-07-adsa-20201.git</a:t>
            </a:r>
          </a:p>
        </p:txBody>
      </p:sp>
      <p:cxnSp>
        <p:nvCxnSpPr>
          <p:cNvPr id="4" name="Straight Arrow Connector 1">
            <a:extLst>
              <a:ext uri="{FF2B5EF4-FFF2-40B4-BE49-F238E27FC236}">
                <a16:creationId xmlns=""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52304" y="1024955"/>
            <a:ext cx="1520915" cy="2951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=""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=""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=""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=""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=""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=""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=""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=""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=""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=""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=""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=""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=""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=""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=""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=""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=""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=""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=""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=""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=""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=""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=""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=""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=""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=""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=""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977786" y="285516"/>
            <a:ext cx="1220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LLD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4977786" y="1045263"/>
            <a:ext cx="1118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79E920CC-556D-4F74-8097-EEA0E859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5974"/>
            <a:ext cx="6921579" cy="31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=""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9" y="1473970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EAF0AC7E-8644-4F90-94C7-B1C488477161}"/>
              </a:ext>
            </a:extLst>
          </p:cNvPr>
          <p:cNvSpPr txBox="1"/>
          <p:nvPr/>
        </p:nvSpPr>
        <p:spPr>
          <a:xfrm>
            <a:off x="764268" y="2329933"/>
            <a:ext cx="603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 frases motivacionais ajudam a enxergar seus problemas de maneira mais otimista e positiva, ajudando a superar os desafios do dia a dia.</a:t>
            </a: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BA93ADF6-E5FF-4E94-BDCF-62BBD0E85C46}"/>
              </a:ext>
            </a:extLst>
          </p:cNvPr>
          <p:cNvSpPr txBox="1">
            <a:spLocks/>
          </p:cNvSpPr>
          <p:nvPr/>
        </p:nvSpPr>
        <p:spPr>
          <a:xfrm>
            <a:off x="-1830484" y="1924414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=""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=""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=""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=""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=""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=""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=""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=""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=""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=""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=""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=""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=""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=""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=""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=""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=""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116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MS PGothic</vt:lpstr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                             Link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400</cp:revision>
  <dcterms:created xsi:type="dcterms:W3CDTF">2020-04-20T17:21:30Z</dcterms:created>
  <dcterms:modified xsi:type="dcterms:W3CDTF">2020-12-16T16:26:39Z</dcterms:modified>
</cp:coreProperties>
</file>