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6" r:id="rId6"/>
    <p:sldId id="264" r:id="rId7"/>
    <p:sldId id="26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42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C9D081C-0F97-4DB2-B545-D20F5456D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74DF855-DB25-4F33-BF88-68991EBB3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35A9201-BCC9-43E0-88C6-004C731F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E96D7DF-1FB0-4D05-AF2C-DE646038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B180718-A06F-41B8-BBDE-D69E94F8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37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6BC62C5-62A3-4C34-B96D-E9772382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987ABD5-17FB-4334-8D1E-1B9FA7510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3B767CF-7B82-479D-B09D-C5ACFB4B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813DBE3-B5D1-47C3-9D46-3B12A356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E4F2FBA-5C20-4470-AB3B-CA59CCC9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42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2D0FF3FD-4633-4116-B308-3DC901652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1CE652A6-6F2A-46CD-9D5C-CED0D3A9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06B13398-15E8-4EBF-B29F-80855CDF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52F3931-4EA3-4DFF-AB39-EBDC4DD7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4A6AC45E-BF7F-4F65-9509-B6CF7A6F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06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7080BF8-F94D-4C7B-8946-1F7A9406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7C712CB-843F-4DFE-A432-2CC6CF4A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4A7E271-096C-48D0-A96E-AC1F8004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C722D53-0BCF-4AA5-ABD6-F5F92BE3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3647B80-A0C6-4C68-B4A3-C58B2FB7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72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A830081-40B9-4693-9AE9-FB6C8022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BF5D38DE-E84F-4AD6-B626-13BAC655D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BBBB9CE-FE64-4440-89E0-58692A7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BABC5BE-E0D5-4A2A-97A7-02EA28F3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64D844E-38E3-4AEB-95EE-A141D561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0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BD2F67F-68BF-4EC1-8D4E-01B8259A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1974D6A-BCE5-4E24-B4D1-2B2BCA416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9D00E5A3-BC4C-4370-B691-96CE00232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301DACF2-7B9C-4039-B450-907946D4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930B2BF7-E597-4DBF-AC42-44D9AC07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BD0FD2C-FA19-486B-8614-D5B565DD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82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40D9DA-AE47-4C63-817F-6FABBFEA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A79B8A0-431C-46B7-9585-6ED7F0D39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D962E492-AB16-4CE4-860D-ADB327B36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205D6EB2-A451-4CFB-A4CE-B757CEC3C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F5E11F8F-EB23-4782-92C0-5A46225A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11E705B9-1AE6-4B3F-B142-A5728932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48EF0B24-3FF3-4C27-BEC2-8AC3B23E9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736BDCF-EC0D-4A52-8503-19E7822C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84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D1AFA6-6735-442E-B80B-24DB6988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7458DFD-4CB5-4F1E-8D2E-970B3444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ED562646-CBF8-4D67-BFF2-FDA6A743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B0FA740-0E87-42AA-8994-E46D3B32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23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6BA3CBF6-643C-4ACD-AD84-EE4CC969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DA9E3177-C1C8-47C4-ACAB-13BA6A17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18A5E5DD-60AE-4B3D-BA68-EFB55A85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1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1DB3F72-ACB8-4452-879C-3475B9D5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8B02274-FF04-4E27-8FCE-2872DC8F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5BAC6B0-7C36-443D-BFAF-0DC7FDDB6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C97A49D8-2ABA-4FAD-A219-DFB61601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39D0A1B8-190A-4E3C-93DD-D1A92DBB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22E076B9-BF23-488D-AAA7-F93C4DEB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64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6E4039-84DB-4D88-ADBC-60DB1A1D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FE66FC34-356A-4619-B939-098A01CD1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2D1C9864-964D-4D8C-B33B-711212ACB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F9CE9AEF-2284-498A-B9EE-89DBE7B0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FBEF-3CD8-4E97-B80F-AF0D925322BB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8DD3157-6B63-4D9B-B816-0DE04861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57F54A0-57B1-44CC-8CDD-CA3EAA4B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40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DF3B372A-336D-49A1-8E4C-C2772470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F8D6751-AF01-43BA-BC96-8236D09E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17400A4-F695-495F-8D3A-44F247634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8FBEF-3CD8-4E97-B80F-AF0D925322BB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E9E5EC4-6EE9-4001-83FB-7B2CEDC8F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3F1441C-AB1F-4113-A9EA-CFBBA3E5D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9625-D3EA-4665-B355-B79BCDCC57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7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9.png"/><Relationship Id="rId7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31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30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2.png"/><Relationship Id="rId7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34.png"/><Relationship Id="rId5" Type="http://schemas.microsoft.com/office/2007/relationships/hdphoto" Target="../media/hdphoto1.wdp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3A0E2E5A-1CDB-49BC-9C37-FC86C36DA909}"/>
              </a:ext>
            </a:extLst>
          </p:cNvPr>
          <p:cNvSpPr txBox="1"/>
          <p:nvPr/>
        </p:nvSpPr>
        <p:spPr>
          <a:xfrm>
            <a:off x="80795" y="4078199"/>
            <a:ext cx="2466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Dentro do computador do funcionário ficará o nosso software.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412904C5-8378-4A99-AC6C-897C51F80497}"/>
              </a:ext>
            </a:extLst>
          </p:cNvPr>
          <p:cNvSpPr txBox="1"/>
          <p:nvPr/>
        </p:nvSpPr>
        <p:spPr>
          <a:xfrm>
            <a:off x="3642133" y="3759582"/>
            <a:ext cx="24538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Nosso sistema realizará a captura de processos e uso do computador.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AD925734-A883-4E00-A8F5-5539F9E08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8604" y="2590653"/>
            <a:ext cx="1567709" cy="83834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B36E72DB-7364-407A-ADAA-356DC5102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68" b="89474" l="9581" r="91018">
                        <a14:foregroundMark x1="78443" y1="53947" x2="78443" y2="53947"/>
                        <a14:foregroundMark x1="91018" y1="67105" x2="91018" y2="671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583883">
            <a:off x="7873443" y="3559790"/>
            <a:ext cx="1178829" cy="107294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xmlns="" id="{7C95BA3E-B087-497F-A2F7-17D2ACAB5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6058348" y="2197375"/>
            <a:ext cx="1139372" cy="108064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6E1ED496-9576-424C-A6D8-1A33B907F4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0" y="1820260"/>
            <a:ext cx="2257939" cy="225793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6711525F-D16D-41C7-AB3E-9799DB511F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585265">
            <a:off x="4441098" y="1320694"/>
            <a:ext cx="1178635" cy="1117880"/>
          </a:xfrm>
          <a:prstGeom prst="rect">
            <a:avLst/>
          </a:prstGeom>
        </p:spPr>
      </p:pic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xmlns="" id="{43FB11AC-C448-4F44-B61E-41B39317BF9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638" y="2447481"/>
            <a:ext cx="1197879" cy="1197879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xmlns="" id="{E015E4BB-65D7-4162-A599-1A3DABA3591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000" y="158849"/>
            <a:ext cx="1052319" cy="1052319"/>
          </a:xfrm>
          <a:prstGeom prst="rect">
            <a:avLst/>
          </a:prstGeom>
        </p:spPr>
      </p:pic>
      <p:pic>
        <p:nvPicPr>
          <p:cNvPr id="37" name="Imagem 36" descr="Uma imagem contendo relógio&#10;&#10;Descrição gerada automaticamente">
            <a:extLst>
              <a:ext uri="{FF2B5EF4-FFF2-40B4-BE49-F238E27FC236}">
                <a16:creationId xmlns:a16="http://schemas.microsoft.com/office/drawing/2014/main" xmlns="" id="{CAF8B920-9A4F-406A-AB75-211B681E233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755" y="4715949"/>
            <a:ext cx="1169311" cy="1169311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xmlns="" id="{F75E5FE2-0419-4BCC-A15C-8DE54005C9B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740" y="1295784"/>
            <a:ext cx="1787940" cy="178794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9785855B-0C06-475A-8CEB-38B9B93C5421}"/>
              </a:ext>
            </a:extLst>
          </p:cNvPr>
          <p:cNvSpPr txBox="1"/>
          <p:nvPr/>
        </p:nvSpPr>
        <p:spPr>
          <a:xfrm>
            <a:off x="4526" y="-2581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HLD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5E16D9AB-B401-4B00-98D4-EFE0768B70EC}"/>
              </a:ext>
            </a:extLst>
          </p:cNvPr>
          <p:cNvSpPr txBox="1"/>
          <p:nvPr/>
        </p:nvSpPr>
        <p:spPr>
          <a:xfrm>
            <a:off x="9094366" y="1592645"/>
            <a:ext cx="30976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Através do nosso dashboard você terá informações em tempo real através de gráficos, podendo verificar registros e verificando irregularidades.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8FAB4AC2-1CFF-4CA5-BD50-F2D84F81A361}"/>
              </a:ext>
            </a:extLst>
          </p:cNvPr>
          <p:cNvSpPr txBox="1"/>
          <p:nvPr/>
        </p:nvSpPr>
        <p:spPr>
          <a:xfrm>
            <a:off x="4869066" y="191496"/>
            <a:ext cx="23786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Através do nosso sistema você será notificado sobre alguma irregularidade que ocorrer nos computadores em uso.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xmlns="" id="{752684E8-841F-414C-92C0-6E2CF31C3DA7}"/>
              </a:ext>
            </a:extLst>
          </p:cNvPr>
          <p:cNvSpPr txBox="1"/>
          <p:nvPr/>
        </p:nvSpPr>
        <p:spPr>
          <a:xfrm>
            <a:off x="9001387" y="4715949"/>
            <a:ext cx="27186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Com nosso sistema você terá a informações relacionada aos computadores totalmente automatizado e em tempo real. Aumentando o controle sobre os funcionários.</a:t>
            </a:r>
          </a:p>
        </p:txBody>
      </p:sp>
    </p:spTree>
    <p:extLst>
      <p:ext uri="{BB962C8B-B14F-4D97-AF65-F5344CB8AC3E}">
        <p14:creationId xmlns:p14="http://schemas.microsoft.com/office/powerpoint/2010/main" val="114672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 descr="Forma&#10;&#10;Descrição gerada automaticamente">
            <a:extLst>
              <a:ext uri="{FF2B5EF4-FFF2-40B4-BE49-F238E27FC236}">
                <a16:creationId xmlns:a16="http://schemas.microsoft.com/office/drawing/2014/main" xmlns="" id="{5C7DD506-50B1-460C-BA22-4C94A7433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" t="2780" r="-356" b="3946"/>
          <a:stretch/>
        </p:blipFill>
        <p:spPr>
          <a:xfrm>
            <a:off x="2523762" y="-254526"/>
            <a:ext cx="6434138" cy="37583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F080E30E-48F9-44E0-BB36-75BC3D0889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76" y="5206536"/>
            <a:ext cx="1678256" cy="1325479"/>
          </a:xfrm>
          <a:prstGeom prst="rect">
            <a:avLst/>
          </a:prstGeom>
        </p:spPr>
      </p:pic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xmlns="" id="{8C10B952-8765-4D4B-A28B-A6F214A05649}"/>
              </a:ext>
            </a:extLst>
          </p:cNvPr>
          <p:cNvCxnSpPr>
            <a:cxnSpLocks/>
          </p:cNvCxnSpPr>
          <p:nvPr/>
        </p:nvCxnSpPr>
        <p:spPr>
          <a:xfrm flipV="1">
            <a:off x="4000942" y="3565717"/>
            <a:ext cx="374452" cy="5570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xmlns="" id="{E39A84D5-791D-428F-8A43-562265A600C5}"/>
              </a:ext>
            </a:extLst>
          </p:cNvPr>
          <p:cNvCxnSpPr>
            <a:cxnSpLocks/>
          </p:cNvCxnSpPr>
          <p:nvPr/>
        </p:nvCxnSpPr>
        <p:spPr>
          <a:xfrm flipH="1" flipV="1">
            <a:off x="7032173" y="3565717"/>
            <a:ext cx="455527" cy="11432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1" name="Imagem 90">
            <a:extLst>
              <a:ext uri="{FF2B5EF4-FFF2-40B4-BE49-F238E27FC236}">
                <a16:creationId xmlns:a16="http://schemas.microsoft.com/office/drawing/2014/main" xmlns="" id="{413FCE52-9E42-42C4-8D09-B45934FDA2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5" y="5337511"/>
            <a:ext cx="1240498" cy="979740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xmlns="" id="{63E9CCF7-0455-42A7-B3B4-AEC2412E85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658" y="4900498"/>
            <a:ext cx="381592" cy="381592"/>
          </a:xfrm>
          <a:prstGeom prst="rect">
            <a:avLst/>
          </a:prstGeom>
        </p:spPr>
      </p:pic>
      <p:pic>
        <p:nvPicPr>
          <p:cNvPr id="94" name="Imagem 93">
            <a:extLst>
              <a:ext uri="{FF2B5EF4-FFF2-40B4-BE49-F238E27FC236}">
                <a16:creationId xmlns:a16="http://schemas.microsoft.com/office/drawing/2014/main" xmlns="" id="{B79F862E-D809-4A78-AAE4-6CF63FB265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13" y="4900498"/>
            <a:ext cx="381592" cy="381592"/>
          </a:xfrm>
          <a:prstGeom prst="rect">
            <a:avLst/>
          </a:prstGeom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xmlns="" id="{8DE40ABE-F94D-4D51-B26D-5742CE5B7B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787" y="5333844"/>
            <a:ext cx="927724" cy="979740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xmlns="" id="{1E1D9264-4478-4D21-90D1-CC0A88EEBE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53" y="4900498"/>
            <a:ext cx="381592" cy="381592"/>
          </a:xfrm>
          <a:prstGeom prst="rect">
            <a:avLst/>
          </a:prstGeom>
        </p:spPr>
      </p:pic>
      <p:sp>
        <p:nvSpPr>
          <p:cNvPr id="100" name="CaixaDeTexto 99">
            <a:extLst>
              <a:ext uri="{FF2B5EF4-FFF2-40B4-BE49-F238E27FC236}">
                <a16:creationId xmlns:a16="http://schemas.microsoft.com/office/drawing/2014/main" xmlns="" id="{527A57A7-4EB5-48F3-BDF3-BD282FF5FE52}"/>
              </a:ext>
            </a:extLst>
          </p:cNvPr>
          <p:cNvSpPr txBox="1"/>
          <p:nvPr/>
        </p:nvSpPr>
        <p:spPr>
          <a:xfrm>
            <a:off x="7229275" y="5493206"/>
            <a:ext cx="1240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NOTEBOOK/DESKTOP</a:t>
            </a:r>
          </a:p>
          <a:p>
            <a:r>
              <a:rPr lang="pt-BR" sz="900" dirty="0"/>
              <a:t>CORE I5, 8GB DE RAM</a:t>
            </a:r>
            <a:endParaRPr lang="pt-BR" sz="1600" dirty="0"/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xmlns="" id="{3E91ACD8-30B1-48C9-BAB1-7724AC9175C5}"/>
              </a:ext>
            </a:extLst>
          </p:cNvPr>
          <p:cNvSpPr txBox="1"/>
          <p:nvPr/>
        </p:nvSpPr>
        <p:spPr>
          <a:xfrm>
            <a:off x="10736262" y="544838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ANDROID VERSÃO 7+</a:t>
            </a:r>
          </a:p>
          <a:p>
            <a:r>
              <a:rPr lang="pt-BR" sz="900" dirty="0"/>
              <a:t>IOS VERSÃO 10+</a:t>
            </a:r>
          </a:p>
        </p:txBody>
      </p:sp>
      <p:pic>
        <p:nvPicPr>
          <p:cNvPr id="110" name="Imagem 109">
            <a:extLst>
              <a:ext uri="{FF2B5EF4-FFF2-40B4-BE49-F238E27FC236}">
                <a16:creationId xmlns:a16="http://schemas.microsoft.com/office/drawing/2014/main" xmlns="" id="{48EAE7C9-853C-4C62-BE4F-77E1FF7A214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26" y="5434219"/>
            <a:ext cx="230832" cy="230832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xmlns="" id="{3A0A7C0D-5AAE-4386-8F96-FE545AB518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571" y="5360370"/>
            <a:ext cx="378529" cy="378529"/>
          </a:xfrm>
          <a:prstGeom prst="rect">
            <a:avLst/>
          </a:prstGeom>
        </p:spPr>
      </p:pic>
      <p:pic>
        <p:nvPicPr>
          <p:cNvPr id="115" name="Imagem 114">
            <a:extLst>
              <a:ext uri="{FF2B5EF4-FFF2-40B4-BE49-F238E27FC236}">
                <a16:creationId xmlns:a16="http://schemas.microsoft.com/office/drawing/2014/main" xmlns="" id="{3C1B681C-ED12-41C5-AD26-8B6853414F1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332" y="5401957"/>
            <a:ext cx="273513" cy="2735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969E54A0-B7B5-4147-AB27-DA0CC75F47BD}"/>
              </a:ext>
            </a:extLst>
          </p:cNvPr>
          <p:cNvSpPr/>
          <p:nvPr/>
        </p:nvSpPr>
        <p:spPr>
          <a:xfrm>
            <a:off x="81988" y="3745249"/>
            <a:ext cx="4003452" cy="3016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xmlns="" id="{C094A487-B4D8-4E7E-A6DF-17D5E2F5A98F}"/>
              </a:ext>
            </a:extLst>
          </p:cNvPr>
          <p:cNvSpPr/>
          <p:nvPr/>
        </p:nvSpPr>
        <p:spPr>
          <a:xfrm>
            <a:off x="7275796" y="3760875"/>
            <a:ext cx="4799985" cy="3001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F3DB1EB6-7EDD-4F76-AC41-93A77350D0DB}"/>
              </a:ext>
            </a:extLst>
          </p:cNvPr>
          <p:cNvSpPr txBox="1"/>
          <p:nvPr/>
        </p:nvSpPr>
        <p:spPr>
          <a:xfrm>
            <a:off x="129574" y="5198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00324186-5835-453F-9CA7-D8BA2FE4FDB1}"/>
              </a:ext>
            </a:extLst>
          </p:cNvPr>
          <p:cNvSpPr txBox="1"/>
          <p:nvPr/>
        </p:nvSpPr>
        <p:spPr>
          <a:xfrm>
            <a:off x="11201687" y="3392545"/>
            <a:ext cx="11682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Gestor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xmlns="" id="{C6B4F186-1182-4828-8066-2E561878460C}"/>
              </a:ext>
            </a:extLst>
          </p:cNvPr>
          <p:cNvSpPr txBox="1"/>
          <p:nvPr/>
        </p:nvSpPr>
        <p:spPr>
          <a:xfrm>
            <a:off x="-1824" y="3429000"/>
            <a:ext cx="145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Funcionário</a:t>
            </a:r>
          </a:p>
        </p:txBody>
      </p:sp>
      <p:pic>
        <p:nvPicPr>
          <p:cNvPr id="14" name="Imagem 13" descr="Logotipo, nome da empresa&#10;&#10;Descrição gerada automaticamente">
            <a:extLst>
              <a:ext uri="{FF2B5EF4-FFF2-40B4-BE49-F238E27FC236}">
                <a16:creationId xmlns:a16="http://schemas.microsoft.com/office/drawing/2014/main" xmlns="" id="{C131E45E-AAA8-4092-97F7-314E8411F05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93" y="5315945"/>
            <a:ext cx="403712" cy="40371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D49B4519-BABB-4AEB-BD5F-95A30CCBECB9}"/>
              </a:ext>
            </a:extLst>
          </p:cNvPr>
          <p:cNvSpPr txBox="1"/>
          <p:nvPr/>
        </p:nvSpPr>
        <p:spPr>
          <a:xfrm>
            <a:off x="1003430" y="5315945"/>
            <a:ext cx="12404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/>
              <a:t>Computador com software </a:t>
            </a:r>
            <a:r>
              <a:rPr lang="pt-BR" sz="900" b="1" dirty="0" err="1"/>
              <a:t>Telemon</a:t>
            </a:r>
            <a:r>
              <a:rPr lang="pt-BR" sz="900" b="1" dirty="0"/>
              <a:t> realizando o monitoramento de processos, hardware, capturando log erros e internet.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459310AC-F268-4178-A4E9-B2C3E8E97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893" y="236646"/>
            <a:ext cx="1328647" cy="3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xmlns="" id="{2AD70534-8DF3-47A4-8849-845029A2F70F}"/>
              </a:ext>
            </a:extLst>
          </p:cNvPr>
          <p:cNvSpPr txBox="1"/>
          <p:nvPr/>
        </p:nvSpPr>
        <p:spPr>
          <a:xfrm>
            <a:off x="5649342" y="864732"/>
            <a:ext cx="1172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INSTITUCIONAL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xmlns="" id="{52D7509F-0E02-4527-A270-E5C288172F37}"/>
              </a:ext>
            </a:extLst>
          </p:cNvPr>
          <p:cNvSpPr txBox="1"/>
          <p:nvPr/>
        </p:nvSpPr>
        <p:spPr>
          <a:xfrm>
            <a:off x="4236481" y="864732"/>
            <a:ext cx="1089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DASHBOARD</a:t>
            </a:r>
          </a:p>
        </p:txBody>
      </p:sp>
      <p:pic>
        <p:nvPicPr>
          <p:cNvPr id="53" name="Imagem 52" descr="Imagem em preto e branco&#10;&#10;Descrição gerada automaticamente">
            <a:extLst>
              <a:ext uri="{FF2B5EF4-FFF2-40B4-BE49-F238E27FC236}">
                <a16:creationId xmlns:a16="http://schemas.microsoft.com/office/drawing/2014/main" xmlns="" id="{F88B7289-3322-46D5-AD13-B255012820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847" y="2085636"/>
            <a:ext cx="644809" cy="644809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xmlns="" id="{1994B9A6-3548-496B-AB95-90CBE7C708B1}"/>
              </a:ext>
            </a:extLst>
          </p:cNvPr>
          <p:cNvSpPr txBox="1"/>
          <p:nvPr/>
        </p:nvSpPr>
        <p:spPr>
          <a:xfrm>
            <a:off x="4880698" y="2176375"/>
            <a:ext cx="64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SQL</a:t>
            </a:r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xmlns="" id="{688067FF-CBEE-4F28-88D7-F6AEC67ED517}"/>
              </a:ext>
            </a:extLst>
          </p:cNvPr>
          <p:cNvCxnSpPr>
            <a:cxnSpLocks/>
          </p:cNvCxnSpPr>
          <p:nvPr/>
        </p:nvCxnSpPr>
        <p:spPr>
          <a:xfrm flipH="1" flipV="1">
            <a:off x="1420008" y="2773057"/>
            <a:ext cx="394932" cy="83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Agrupar 103">
            <a:extLst>
              <a:ext uri="{FF2B5EF4-FFF2-40B4-BE49-F238E27FC236}">
                <a16:creationId xmlns:a16="http://schemas.microsoft.com/office/drawing/2014/main" xmlns="" id="{87A28EFF-8C7A-47EA-BE4C-F86487B4418F}"/>
              </a:ext>
            </a:extLst>
          </p:cNvPr>
          <p:cNvGrpSpPr/>
          <p:nvPr/>
        </p:nvGrpSpPr>
        <p:grpSpPr>
          <a:xfrm>
            <a:off x="391024" y="1306201"/>
            <a:ext cx="1259913" cy="1399458"/>
            <a:chOff x="270964" y="1582607"/>
            <a:chExt cx="1217513" cy="1366061"/>
          </a:xfrm>
        </p:grpSpPr>
        <p:pic>
          <p:nvPicPr>
            <p:cNvPr id="106" name="Picture 2" descr="Telegram Web">
              <a:extLst>
                <a:ext uri="{FF2B5EF4-FFF2-40B4-BE49-F238E27FC236}">
                  <a16:creationId xmlns:a16="http://schemas.microsoft.com/office/drawing/2014/main" xmlns="" id="{C95334B2-AA40-458C-BF70-B6BEDB650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711" y="1582607"/>
              <a:ext cx="996730" cy="996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xmlns="" id="{20345180-4942-4E46-84A9-1BF940D36DB2}"/>
                </a:ext>
              </a:extLst>
            </p:cNvPr>
            <p:cNvSpPr txBox="1"/>
            <p:nvPr/>
          </p:nvSpPr>
          <p:spPr>
            <a:xfrm>
              <a:off x="270964" y="2579336"/>
              <a:ext cx="12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TELEGRAM</a:t>
              </a:r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A2895AD6-3034-4EE2-8F53-A1BC76FBF2D0}"/>
              </a:ext>
            </a:extLst>
          </p:cNvPr>
          <p:cNvSpPr/>
          <p:nvPr/>
        </p:nvSpPr>
        <p:spPr>
          <a:xfrm>
            <a:off x="2415582" y="3545209"/>
            <a:ext cx="595753" cy="445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10" descr="Amazon Web Services - Wikipedia">
            <a:extLst>
              <a:ext uri="{FF2B5EF4-FFF2-40B4-BE49-F238E27FC236}">
                <a16:creationId xmlns:a16="http://schemas.microsoft.com/office/drawing/2014/main" xmlns="" id="{4484FA0D-09D2-41AD-9A5C-AA5C5431D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573" y="3604648"/>
            <a:ext cx="703098" cy="36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50AB074B-24A8-4932-8B67-A2E840EC7A3C}"/>
              </a:ext>
            </a:extLst>
          </p:cNvPr>
          <p:cNvSpPr txBox="1"/>
          <p:nvPr/>
        </p:nvSpPr>
        <p:spPr>
          <a:xfrm>
            <a:off x="2296077" y="5282057"/>
            <a:ext cx="805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SWING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26EAF8F4-3BDF-487E-A712-9B376B133FBC}"/>
              </a:ext>
            </a:extLst>
          </p:cNvPr>
          <p:cNvSpPr txBox="1"/>
          <p:nvPr/>
        </p:nvSpPr>
        <p:spPr>
          <a:xfrm>
            <a:off x="2286591" y="5479166"/>
            <a:ext cx="893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API OSHI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496987D5-D134-44D7-8F5B-6A4DDAF9E6DF}"/>
              </a:ext>
            </a:extLst>
          </p:cNvPr>
          <p:cNvSpPr txBox="1"/>
          <p:nvPr/>
        </p:nvSpPr>
        <p:spPr>
          <a:xfrm>
            <a:off x="2279873" y="5684405"/>
            <a:ext cx="15469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API TELEGRAM BOT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15"/>
          <a:srcRect l="9121" t="320" r="8400" b="-320"/>
          <a:stretch/>
        </p:blipFill>
        <p:spPr>
          <a:xfrm>
            <a:off x="2875680" y="2057592"/>
            <a:ext cx="1183362" cy="60689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40831" y="1086744"/>
            <a:ext cx="1083622" cy="91007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93541" y="1086744"/>
            <a:ext cx="1378154" cy="954371"/>
          </a:xfrm>
          <a:prstGeom prst="rect">
            <a:avLst/>
          </a:prstGeom>
        </p:spPr>
      </p:pic>
      <p:sp>
        <p:nvSpPr>
          <p:cNvPr id="13" name="AutoShape 4" descr="HTML5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78662" y="1880013"/>
            <a:ext cx="1107888" cy="1107888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19"/>
          <a:srcRect l="35681" t="14554" r="34566" b="10328"/>
          <a:stretch/>
        </p:blipFill>
        <p:spPr>
          <a:xfrm>
            <a:off x="7786143" y="1773867"/>
            <a:ext cx="734893" cy="1043636"/>
          </a:xfrm>
          <a:prstGeom prst="rect">
            <a:avLst/>
          </a:prstGeom>
        </p:spPr>
      </p:pic>
      <p:pic>
        <p:nvPicPr>
          <p:cNvPr id="1030" name="Picture 6" descr="O que é JavaScript - Portal GSTI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487" y="2041115"/>
            <a:ext cx="944456" cy="94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19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xmlns="" id="{DD536F64-F391-4DBC-A681-8EEB0BF1F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567" y="819435"/>
            <a:ext cx="1722719" cy="1722719"/>
          </a:xfrm>
          <a:prstGeom prst="rect">
            <a:avLst/>
          </a:prstGeom>
        </p:spPr>
      </p:pic>
      <p:pic>
        <p:nvPicPr>
          <p:cNvPr id="9" name="Imagem 8" descr="Texto, Ícone&#10;&#10;Descrição gerada automaticamente">
            <a:extLst>
              <a:ext uri="{FF2B5EF4-FFF2-40B4-BE49-F238E27FC236}">
                <a16:creationId xmlns:a16="http://schemas.microsoft.com/office/drawing/2014/main" xmlns="" id="{AAD08227-6A5D-4383-A1C4-64F7784F1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3" y="4369906"/>
            <a:ext cx="1169241" cy="1169241"/>
          </a:xfrm>
          <a:prstGeom prst="rect">
            <a:avLst/>
          </a:prstGeom>
        </p:spPr>
      </p:pic>
      <p:pic>
        <p:nvPicPr>
          <p:cNvPr id="11" name="Imagem 10" descr="Uma imagem contendo Forma&#10;&#10;Descrição gerada automaticamente">
            <a:extLst>
              <a:ext uri="{FF2B5EF4-FFF2-40B4-BE49-F238E27FC236}">
                <a16:creationId xmlns:a16="http://schemas.microsoft.com/office/drawing/2014/main" xmlns="" id="{11AAACCF-F407-405A-84B4-11EEB965D8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5" y="977493"/>
            <a:ext cx="1406607" cy="140660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FD9236CB-3524-44A5-9BB2-5F6215F5E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10567295" y="2445473"/>
            <a:ext cx="1139372" cy="108064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xmlns="" id="{F87A1517-848C-4E6C-94AB-26EB04F71A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890745" flipH="1">
            <a:off x="10289514" y="557778"/>
            <a:ext cx="1214654" cy="115204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7528D509-E5BE-474E-B352-28E44352B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856160" flipH="1">
            <a:off x="10107922" y="1793953"/>
            <a:ext cx="1139372" cy="108064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10BC69EF-600C-4C87-8B02-BA6BFC3B87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2907" y="1395694"/>
            <a:ext cx="1804542" cy="83834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xmlns="" id="{DEF1180F-6E09-4248-AEBE-C18909910C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868" b="89474" l="9581" r="91018">
                        <a14:foregroundMark x1="78443" y1="53947" x2="78443" y2="53947"/>
                        <a14:foregroundMark x1="91018" y1="67105" x2="91018" y2="671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358620">
            <a:off x="11082936" y="3742761"/>
            <a:ext cx="721687" cy="65686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23766680-2F1B-413D-9A2F-4734BA53E6CF}"/>
              </a:ext>
            </a:extLst>
          </p:cNvPr>
          <p:cNvSpPr txBox="1"/>
          <p:nvPr/>
        </p:nvSpPr>
        <p:spPr>
          <a:xfrm>
            <a:off x="114046" y="5696980"/>
            <a:ext cx="2184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Envio de notificação via SLACK/TELEGRAM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xmlns="" id="{D2DA3490-3FEE-44C4-A133-C0D56E40AA2D}"/>
              </a:ext>
            </a:extLst>
          </p:cNvPr>
          <p:cNvSpPr txBox="1"/>
          <p:nvPr/>
        </p:nvSpPr>
        <p:spPr>
          <a:xfrm>
            <a:off x="48368" y="0"/>
            <a:ext cx="229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Diagrama de software</a:t>
            </a:r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xmlns="" id="{BA699E74-5B64-47EA-9165-D911EE46E93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85" y="4488066"/>
            <a:ext cx="1377101" cy="137710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xmlns="" id="{12698B27-EEA4-4DBD-9A80-CAFCF20FA141}"/>
              </a:ext>
            </a:extLst>
          </p:cNvPr>
          <p:cNvSpPr txBox="1"/>
          <p:nvPr/>
        </p:nvSpPr>
        <p:spPr>
          <a:xfrm>
            <a:off x="3713774" y="1377207"/>
            <a:ext cx="166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INSERT, SELECT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B71764C5-7397-4D32-AA5A-06528DA281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6055463" y="3095937"/>
            <a:ext cx="1804542" cy="83834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B4CAAA66-7BB7-49AB-B586-F2A5435D07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67025" y="3048462"/>
            <a:ext cx="1804542" cy="83834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F479BD3F-053E-41BF-B4F6-204271B06509}"/>
              </a:ext>
            </a:extLst>
          </p:cNvPr>
          <p:cNvSpPr txBox="1"/>
          <p:nvPr/>
        </p:nvSpPr>
        <p:spPr>
          <a:xfrm rot="16200000">
            <a:off x="6719015" y="3132139"/>
            <a:ext cx="8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SELECT</a:t>
            </a:r>
          </a:p>
        </p:txBody>
      </p:sp>
      <p:sp>
        <p:nvSpPr>
          <p:cNvPr id="10" name="Retângulo: Cantos Diagonais Arredondados 9">
            <a:extLst>
              <a:ext uri="{FF2B5EF4-FFF2-40B4-BE49-F238E27FC236}">
                <a16:creationId xmlns:a16="http://schemas.microsoft.com/office/drawing/2014/main" xmlns="" id="{9E1FA0FD-0A2E-435A-BE99-AC656FD0C817}"/>
              </a:ext>
            </a:extLst>
          </p:cNvPr>
          <p:cNvSpPr/>
          <p:nvPr/>
        </p:nvSpPr>
        <p:spPr>
          <a:xfrm>
            <a:off x="1986728" y="974966"/>
            <a:ext cx="1663675" cy="1380171"/>
          </a:xfrm>
          <a:prstGeom prst="round2Diag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xmlns="" id="{48095C1B-21B5-4D58-9BDB-2994E0D3C828}"/>
              </a:ext>
            </a:extLst>
          </p:cNvPr>
          <p:cNvSpPr/>
          <p:nvPr/>
        </p:nvSpPr>
        <p:spPr>
          <a:xfrm>
            <a:off x="2106973" y="1047427"/>
            <a:ext cx="1465934" cy="22717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OSHI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xmlns="" id="{6DF7A7E0-E401-4DA6-A5FD-5D64822784EA}"/>
              </a:ext>
            </a:extLst>
          </p:cNvPr>
          <p:cNvSpPr/>
          <p:nvPr/>
        </p:nvSpPr>
        <p:spPr>
          <a:xfrm>
            <a:off x="2106973" y="1322008"/>
            <a:ext cx="1465934" cy="22717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SWING</a:t>
            </a:r>
          </a:p>
        </p:txBody>
      </p:sp>
    </p:spTree>
    <p:extLst>
      <p:ext uri="{BB962C8B-B14F-4D97-AF65-F5344CB8AC3E}">
        <p14:creationId xmlns:p14="http://schemas.microsoft.com/office/powerpoint/2010/main" val="3101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Agrupar 51">
            <a:extLst>
              <a:ext uri="{FF2B5EF4-FFF2-40B4-BE49-F238E27FC236}">
                <a16:creationId xmlns:a16="http://schemas.microsoft.com/office/drawing/2014/main" xmlns="" id="{871B3CC3-7F02-41D5-B35C-F91DB58B6026}"/>
              </a:ext>
            </a:extLst>
          </p:cNvPr>
          <p:cNvGrpSpPr/>
          <p:nvPr/>
        </p:nvGrpSpPr>
        <p:grpSpPr>
          <a:xfrm>
            <a:off x="4105510" y="5388591"/>
            <a:ext cx="1259913" cy="1399458"/>
            <a:chOff x="270964" y="1582607"/>
            <a:chExt cx="1217513" cy="1366061"/>
          </a:xfrm>
        </p:grpSpPr>
        <p:pic>
          <p:nvPicPr>
            <p:cNvPr id="1026" name="Picture 2" descr="Telegram Web">
              <a:extLst>
                <a:ext uri="{FF2B5EF4-FFF2-40B4-BE49-F238E27FC236}">
                  <a16:creationId xmlns:a16="http://schemas.microsoft.com/office/drawing/2014/main" xmlns="" id="{FF68B1FE-C515-48A3-A5AD-D5EC2699D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711" y="1582607"/>
              <a:ext cx="996730" cy="996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xmlns="" id="{8904A3AE-3961-4800-9C77-9F5F2F4A940B}"/>
                </a:ext>
              </a:extLst>
            </p:cNvPr>
            <p:cNvSpPr txBox="1"/>
            <p:nvPr/>
          </p:nvSpPr>
          <p:spPr>
            <a:xfrm>
              <a:off x="270964" y="2579336"/>
              <a:ext cx="12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TELEGRAM</a:t>
              </a:r>
            </a:p>
          </p:txBody>
        </p:sp>
      </p:grpSp>
      <p:pic>
        <p:nvPicPr>
          <p:cNvPr id="18" name="Picture 10" descr="Amazon Web Services - Wikipedia">
            <a:extLst>
              <a:ext uri="{FF2B5EF4-FFF2-40B4-BE49-F238E27FC236}">
                <a16:creationId xmlns:a16="http://schemas.microsoft.com/office/drawing/2014/main" xmlns="" id="{A9F43A1D-EB4B-4882-A8F7-6BE6403BB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55" y="1059531"/>
            <a:ext cx="1265777" cy="6515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xmlns="" id="{AD1F625C-8B4C-43CF-867C-3B02AE183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9225" y="961018"/>
            <a:ext cx="1567709" cy="83834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08AE2A46-D724-490E-AE76-60A184A3B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5566706" y="1096641"/>
            <a:ext cx="1567709" cy="838347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xmlns="" id="{2EB209A9-E02B-4C33-A479-04F85A0BC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8075" y1="54000" x2="78075" y2="54000"/>
                        <a14:foregroundMark x1="78075" y1="69000" x2="78075" y2="69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9321429" y="3470783"/>
            <a:ext cx="1567709" cy="83834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xmlns="" id="{D6C08CAD-4EF8-42CE-A4DD-9C5D8ACA52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113315">
            <a:off x="3232770" y="1003726"/>
            <a:ext cx="1139372" cy="1080641"/>
          </a:xfrm>
          <a:prstGeom prst="rect">
            <a:avLst/>
          </a:prstGeom>
        </p:spPr>
      </p:pic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xmlns="" id="{FDE139D8-807C-4277-817C-9F6CD41F29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05" y="4741756"/>
            <a:ext cx="1377101" cy="137710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xmlns="" id="{B00BBD1A-74D8-4661-B6FB-B80B951465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85358" flipH="1">
            <a:off x="2951144" y="1253342"/>
            <a:ext cx="1139372" cy="1080641"/>
          </a:xfrm>
          <a:prstGeom prst="rect">
            <a:avLst/>
          </a:prstGeom>
        </p:spPr>
      </p:pic>
      <p:grpSp>
        <p:nvGrpSpPr>
          <p:cNvPr id="56" name="Agrupar 55">
            <a:extLst>
              <a:ext uri="{FF2B5EF4-FFF2-40B4-BE49-F238E27FC236}">
                <a16:creationId xmlns:a16="http://schemas.microsoft.com/office/drawing/2014/main" xmlns="" id="{A88421BF-4F71-4237-A447-861C6940039D}"/>
              </a:ext>
            </a:extLst>
          </p:cNvPr>
          <p:cNvGrpSpPr/>
          <p:nvPr/>
        </p:nvGrpSpPr>
        <p:grpSpPr>
          <a:xfrm>
            <a:off x="7433785" y="178282"/>
            <a:ext cx="4641907" cy="2893848"/>
            <a:chOff x="7600298" y="69591"/>
            <a:chExt cx="4641907" cy="2893848"/>
          </a:xfrm>
        </p:grpSpPr>
        <p:pic>
          <p:nvPicPr>
            <p:cNvPr id="10" name="Imagem 9" descr="Uma imagem contendo Círculo&#10;&#10;Descrição gerada automaticamente">
              <a:extLst>
                <a:ext uri="{FF2B5EF4-FFF2-40B4-BE49-F238E27FC236}">
                  <a16:creationId xmlns:a16="http://schemas.microsoft.com/office/drawing/2014/main" xmlns="" id="{DAE2A9C3-CEA9-4885-9415-0C13166D5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00298" y="69591"/>
              <a:ext cx="4641907" cy="2893848"/>
            </a:xfrm>
            <a:prstGeom prst="rect">
              <a:avLst/>
            </a:prstGeom>
          </p:spPr>
        </p:pic>
        <p:pic>
          <p:nvPicPr>
            <p:cNvPr id="8" name="Picture 10" descr="Amazon Web Services - Wikipedia">
              <a:extLst>
                <a:ext uri="{FF2B5EF4-FFF2-40B4-BE49-F238E27FC236}">
                  <a16:creationId xmlns:a16="http://schemas.microsoft.com/office/drawing/2014/main" xmlns="" id="{9DCB030A-27A2-4C96-BE81-A36FFB4394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8628" y="268035"/>
              <a:ext cx="703098" cy="361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xmlns="" id="{A5B86005-91FC-46F6-A181-F427C8D66527}"/>
                </a:ext>
              </a:extLst>
            </p:cNvPr>
            <p:cNvGrpSpPr/>
            <p:nvPr/>
          </p:nvGrpSpPr>
          <p:grpSpPr>
            <a:xfrm>
              <a:off x="10231438" y="1138095"/>
              <a:ext cx="1375606" cy="1278374"/>
              <a:chOff x="2479585" y="1138649"/>
              <a:chExt cx="1375606" cy="1278374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xmlns="" id="{06E7FB64-63E7-4328-A253-BD838C54B58B}"/>
                  </a:ext>
                </a:extLst>
              </p:cNvPr>
              <p:cNvSpPr/>
              <p:nvPr/>
            </p:nvSpPr>
            <p:spPr>
              <a:xfrm>
                <a:off x="2479585" y="1138649"/>
                <a:ext cx="1375606" cy="12783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xmlns="" id="{B6E2CAB3-85BD-4E90-9A4F-458C05C24A6E}"/>
                  </a:ext>
                </a:extLst>
              </p:cNvPr>
              <p:cNvSpPr txBox="1"/>
              <p:nvPr/>
            </p:nvSpPr>
            <p:spPr>
              <a:xfrm>
                <a:off x="2521332" y="1138649"/>
                <a:ext cx="1333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/>
                  <a:t>INSTITUCIONAL</a:t>
                </a:r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B3BE4363-4B0B-4707-878E-4CA3261BE8EC}"/>
                  </a:ext>
                </a:extLst>
              </p:cNvPr>
              <p:cNvSpPr/>
              <p:nvPr/>
            </p:nvSpPr>
            <p:spPr>
              <a:xfrm>
                <a:off x="2599566" y="1420159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NODE JS</a:t>
                </a:r>
              </a:p>
            </p:txBody>
          </p:sp>
          <p:sp>
            <p:nvSpPr>
              <p:cNvPr id="25" name="Retângulo: Cantos Arredondados 24">
                <a:extLst>
                  <a:ext uri="{FF2B5EF4-FFF2-40B4-BE49-F238E27FC236}">
                    <a16:creationId xmlns:a16="http://schemas.microsoft.com/office/drawing/2014/main" xmlns="" id="{334FA522-97C5-4565-B734-B12E774EE2D2}"/>
                  </a:ext>
                </a:extLst>
              </p:cNvPr>
              <p:cNvSpPr/>
              <p:nvPr/>
            </p:nvSpPr>
            <p:spPr>
              <a:xfrm>
                <a:off x="2594982" y="1744995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BOOTSTRAP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xmlns="" id="{775F83A5-B037-48C8-ABC4-676B34D4AF47}"/>
                  </a:ext>
                </a:extLst>
              </p:cNvPr>
              <p:cNvSpPr/>
              <p:nvPr/>
            </p:nvSpPr>
            <p:spPr>
              <a:xfrm>
                <a:off x="2592190" y="2065845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xmlns="" id="{60DCC3DF-978C-4B71-A630-6970168042DC}"/>
                </a:ext>
              </a:extLst>
            </p:cNvPr>
            <p:cNvGrpSpPr/>
            <p:nvPr/>
          </p:nvGrpSpPr>
          <p:grpSpPr>
            <a:xfrm>
              <a:off x="8760841" y="1120596"/>
              <a:ext cx="1375606" cy="1278374"/>
              <a:chOff x="2479585" y="1138649"/>
              <a:chExt cx="1375606" cy="1278374"/>
            </a:xfrm>
          </p:grpSpPr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xmlns="" id="{5AB6D179-D189-4AB7-9C91-CE356F4AA467}"/>
                  </a:ext>
                </a:extLst>
              </p:cNvPr>
              <p:cNvSpPr/>
              <p:nvPr/>
            </p:nvSpPr>
            <p:spPr>
              <a:xfrm>
                <a:off x="2479585" y="1138649"/>
                <a:ext cx="1375606" cy="127837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xmlns="" id="{FAA94211-AED4-4C26-BA80-E5D6269430E3}"/>
                  </a:ext>
                </a:extLst>
              </p:cNvPr>
              <p:cNvSpPr txBox="1"/>
              <p:nvPr/>
            </p:nvSpPr>
            <p:spPr>
              <a:xfrm>
                <a:off x="2616323" y="1138649"/>
                <a:ext cx="12388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/>
                  <a:t>DASHBOARD</a:t>
                </a:r>
              </a:p>
            </p:txBody>
          </p:sp>
          <p:sp>
            <p:nvSpPr>
              <p:cNvPr id="41" name="Retângulo: Cantos Arredondados 40">
                <a:extLst>
                  <a:ext uri="{FF2B5EF4-FFF2-40B4-BE49-F238E27FC236}">
                    <a16:creationId xmlns:a16="http://schemas.microsoft.com/office/drawing/2014/main" xmlns="" id="{BE9FC312-A980-456B-AA26-297F60190567}"/>
                  </a:ext>
                </a:extLst>
              </p:cNvPr>
              <p:cNvSpPr/>
              <p:nvPr/>
            </p:nvSpPr>
            <p:spPr>
              <a:xfrm>
                <a:off x="2599566" y="1420159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NODE JS</a:t>
                </a:r>
              </a:p>
            </p:txBody>
          </p:sp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xmlns="" id="{3DDB6B4C-2D2C-4941-B7C8-03BF2694ADE6}"/>
                  </a:ext>
                </a:extLst>
              </p:cNvPr>
              <p:cNvSpPr/>
              <p:nvPr/>
            </p:nvSpPr>
            <p:spPr>
              <a:xfrm>
                <a:off x="2594982" y="1744995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BOOTSTRAP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xmlns="" id="{99A0CDDA-FE75-450A-903E-6B21CD100C08}"/>
                  </a:ext>
                </a:extLst>
              </p:cNvPr>
              <p:cNvSpPr/>
              <p:nvPr/>
            </p:nvSpPr>
            <p:spPr>
              <a:xfrm>
                <a:off x="2592190" y="2065845"/>
                <a:ext cx="1150341" cy="2581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CHART JS</a:t>
                </a:r>
              </a:p>
            </p:txBody>
          </p:sp>
        </p:grp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4126C0AC-CE3C-4483-962B-F69B5D9E2D13}"/>
              </a:ext>
            </a:extLst>
          </p:cNvPr>
          <p:cNvSpPr txBox="1"/>
          <p:nvPr/>
        </p:nvSpPr>
        <p:spPr>
          <a:xfrm>
            <a:off x="10182177" y="2150085"/>
            <a:ext cx="1182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HTML/CSS/JS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06EEFDB7-FAE6-49C2-A6C2-3E1C9D997985}"/>
              </a:ext>
            </a:extLst>
          </p:cNvPr>
          <p:cNvSpPr/>
          <p:nvPr/>
        </p:nvSpPr>
        <p:spPr>
          <a:xfrm>
            <a:off x="116308" y="2407822"/>
            <a:ext cx="3772271" cy="29254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992B8073-3EDD-49FB-B3A5-8D86665CB1B1}"/>
              </a:ext>
            </a:extLst>
          </p:cNvPr>
          <p:cNvSpPr/>
          <p:nvPr/>
        </p:nvSpPr>
        <p:spPr>
          <a:xfrm>
            <a:off x="116308" y="4469678"/>
            <a:ext cx="3772271" cy="52239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D0831F10-E807-4AB7-B10B-540158D49ADB}"/>
              </a:ext>
            </a:extLst>
          </p:cNvPr>
          <p:cNvSpPr txBox="1"/>
          <p:nvPr/>
        </p:nvSpPr>
        <p:spPr>
          <a:xfrm>
            <a:off x="1515788" y="4456876"/>
            <a:ext cx="106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Sistema </a:t>
            </a:r>
          </a:p>
          <a:p>
            <a:pPr algn="ctr"/>
            <a:r>
              <a:rPr lang="pt-BR" sz="1400" dirty="0"/>
              <a:t>Operacional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4813BF99-AFC6-407B-A271-04C2202605CA}"/>
              </a:ext>
            </a:extLst>
          </p:cNvPr>
          <p:cNvSpPr txBox="1"/>
          <p:nvPr/>
        </p:nvSpPr>
        <p:spPr>
          <a:xfrm>
            <a:off x="2997353" y="4564597"/>
            <a:ext cx="711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REDE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6DEBBB9D-A4EC-4C56-9194-327EBFB29918}"/>
              </a:ext>
            </a:extLst>
          </p:cNvPr>
          <p:cNvSpPr txBox="1"/>
          <p:nvPr/>
        </p:nvSpPr>
        <p:spPr>
          <a:xfrm>
            <a:off x="116308" y="4574346"/>
            <a:ext cx="1356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CPU/RAM/HD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DE0C5885-0CC7-49C9-9220-49B280504E17}"/>
              </a:ext>
            </a:extLst>
          </p:cNvPr>
          <p:cNvSpPr txBox="1"/>
          <p:nvPr/>
        </p:nvSpPr>
        <p:spPr>
          <a:xfrm>
            <a:off x="1161500" y="4993369"/>
            <a:ext cx="1417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COMPUTADOR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xmlns="" id="{F4495A6B-1274-42B6-B1F7-A7961AF78928}"/>
              </a:ext>
            </a:extLst>
          </p:cNvPr>
          <p:cNvSpPr/>
          <p:nvPr/>
        </p:nvSpPr>
        <p:spPr>
          <a:xfrm>
            <a:off x="2231472" y="2613326"/>
            <a:ext cx="1477724" cy="307043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SWING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xmlns="" id="{F70E56E9-140D-4403-8CA8-F5F66B1E69A6}"/>
              </a:ext>
            </a:extLst>
          </p:cNvPr>
          <p:cNvSpPr txBox="1"/>
          <p:nvPr/>
        </p:nvSpPr>
        <p:spPr>
          <a:xfrm>
            <a:off x="0" y="2516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LLD</a:t>
            </a:r>
          </a:p>
        </p:txBody>
      </p:sp>
      <p:pic>
        <p:nvPicPr>
          <p:cNvPr id="63" name="Imagem 62" descr="Padrão do plano de fundo&#10;&#10;Descrição gerada automaticamente">
            <a:extLst>
              <a:ext uri="{FF2B5EF4-FFF2-40B4-BE49-F238E27FC236}">
                <a16:creationId xmlns:a16="http://schemas.microsoft.com/office/drawing/2014/main" xmlns="" id="{7AC75D24-9635-4AF2-AEE1-4B00368B40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949"/>
            <a:ext cx="1686578" cy="470252"/>
          </a:xfrm>
          <a:prstGeom prst="rect">
            <a:avLst/>
          </a:prstGeom>
        </p:spPr>
      </p:pic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xmlns="" id="{737113BA-DE2A-4474-8D72-199573C88593}"/>
              </a:ext>
            </a:extLst>
          </p:cNvPr>
          <p:cNvSpPr/>
          <p:nvPr/>
        </p:nvSpPr>
        <p:spPr>
          <a:xfrm>
            <a:off x="2231472" y="3040067"/>
            <a:ext cx="1477724" cy="293339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API OSHI</a:t>
            </a:r>
          </a:p>
        </p:txBody>
      </p:sp>
      <p:pic>
        <p:nvPicPr>
          <p:cNvPr id="69" name="Imagem 68">
            <a:extLst>
              <a:ext uri="{FF2B5EF4-FFF2-40B4-BE49-F238E27FC236}">
                <a16:creationId xmlns:a16="http://schemas.microsoft.com/office/drawing/2014/main" xmlns="" id="{DBBC57A6-2282-4063-B2EF-23611E5AD3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6392" y1="79348" x2="46392" y2="7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81055" flipH="1">
            <a:off x="2951144" y="5334108"/>
            <a:ext cx="1139372" cy="1080641"/>
          </a:xfrm>
          <a:prstGeom prst="rect">
            <a:avLst/>
          </a:prstGeom>
        </p:spPr>
      </p:pic>
      <p:sp>
        <p:nvSpPr>
          <p:cNvPr id="71" name="CaixaDeTexto 70">
            <a:extLst>
              <a:ext uri="{FF2B5EF4-FFF2-40B4-BE49-F238E27FC236}">
                <a16:creationId xmlns:a16="http://schemas.microsoft.com/office/drawing/2014/main" xmlns="" id="{A1321A4F-EBD8-434D-AB7E-1EDC3EEA27F4}"/>
              </a:ext>
            </a:extLst>
          </p:cNvPr>
          <p:cNvSpPr txBox="1"/>
          <p:nvPr/>
        </p:nvSpPr>
        <p:spPr>
          <a:xfrm>
            <a:off x="2172611" y="3426378"/>
            <a:ext cx="1649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/>
                </a:solidFill>
              </a:rPr>
              <a:t>API TELEGRAM BOT</a:t>
            </a:r>
          </a:p>
          <a:p>
            <a:endParaRPr lang="pt-BR" dirty="0"/>
          </a:p>
        </p:txBody>
      </p: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xmlns="" id="{6C011B01-12E9-48DD-8054-BA279A02C4A1}"/>
              </a:ext>
            </a:extLst>
          </p:cNvPr>
          <p:cNvSpPr/>
          <p:nvPr/>
        </p:nvSpPr>
        <p:spPr>
          <a:xfrm>
            <a:off x="2227670" y="3428325"/>
            <a:ext cx="1477724" cy="307043"/>
          </a:xfrm>
          <a:prstGeom prst="roundRect">
            <a:avLst/>
          </a:prstGeom>
          <a:noFill/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437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8A8EE2A9F7A14F94CEDBF06729C915" ma:contentTypeVersion="2" ma:contentTypeDescription="Create a new document." ma:contentTypeScope="" ma:versionID="54211dd7b80d0a5e350bd2ce1fda18e0">
  <xsd:schema xmlns:xsd="http://www.w3.org/2001/XMLSchema" xmlns:xs="http://www.w3.org/2001/XMLSchema" xmlns:p="http://schemas.microsoft.com/office/2006/metadata/properties" xmlns:ns3="4d0c820a-888c-467f-9883-f2eb09285986" targetNamespace="http://schemas.microsoft.com/office/2006/metadata/properties" ma:root="true" ma:fieldsID="215748a485b3af4a87eff8123adb26da" ns3:_="">
    <xsd:import namespace="4d0c820a-888c-467f-9883-f2eb092859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c820a-888c-467f-9883-f2eb092859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021B74-C88A-417E-AEFD-9E58584251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0c820a-888c-467f-9883-f2eb092859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61E357-1858-46EE-ADFA-698EE4D9C3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403ECD-64BE-4472-A72B-8AE2B2D302D4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4d0c820a-888c-467f-9883-f2eb09285986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169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Whitehead</dc:creator>
  <cp:lastModifiedBy>User</cp:lastModifiedBy>
  <cp:revision>38</cp:revision>
  <dcterms:created xsi:type="dcterms:W3CDTF">2020-10-01T23:52:37Z</dcterms:created>
  <dcterms:modified xsi:type="dcterms:W3CDTF">2020-12-05T00:07:58Z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0x010100B98A8EE2A9F7A14F94CEDBF06729C915</vt:lpwstr>
  </property>
</Properties>
</file>