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6" r:id="rId6"/>
    <p:sldId id="26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06/12/2020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2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5" Type="http://schemas.openxmlformats.org/officeDocument/2006/relationships/image" Target="../media/image33.png"/><Relationship Id="rId2" Type="http://schemas.openxmlformats.org/officeDocument/2006/relationships/image" Target="../media/image3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2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1.pn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Nosso sistema realizará a captura de processos e uso do computador.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158849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55" y="4715949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785855B-0C06-475A-8CEB-38B9B93C5421}"/>
              </a:ext>
            </a:extLst>
          </p:cNvPr>
          <p:cNvSpPr txBox="1"/>
          <p:nvPr/>
        </p:nvSpPr>
        <p:spPr>
          <a:xfrm>
            <a:off x="4526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E16D9AB-B401-4B00-98D4-EFE0768B70EC}"/>
              </a:ext>
            </a:extLst>
          </p:cNvPr>
          <p:cNvSpPr txBox="1"/>
          <p:nvPr/>
        </p:nvSpPr>
        <p:spPr>
          <a:xfrm>
            <a:off x="9094366" y="1592645"/>
            <a:ext cx="3097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dashboard você terá informações em tempo real através de gráficos, podendo verificar registros e verificando irregularidades.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AB4AC2-1CFF-4CA5-BD50-F2D84F81A361}"/>
              </a:ext>
            </a:extLst>
          </p:cNvPr>
          <p:cNvSpPr txBox="1"/>
          <p:nvPr/>
        </p:nvSpPr>
        <p:spPr>
          <a:xfrm>
            <a:off x="4869066" y="191496"/>
            <a:ext cx="2378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sistema você será notificado sobre alguma irregularidade que ocorrer nos computadores em uso.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52684E8-841F-414C-92C0-6E2CF31C3DA7}"/>
              </a:ext>
            </a:extLst>
          </p:cNvPr>
          <p:cNvSpPr txBox="1"/>
          <p:nvPr/>
        </p:nvSpPr>
        <p:spPr>
          <a:xfrm>
            <a:off x="9001387" y="4715949"/>
            <a:ext cx="271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Com nosso sistema você terá a informações relacionada aos computadores totalmente automatizado e em tempo real. Aumentando o controle sobre 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2454691" y="0"/>
            <a:ext cx="7016269" cy="367104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9" y="4731748"/>
            <a:ext cx="2437376" cy="1925029"/>
          </a:xfrm>
          <a:prstGeom prst="rect">
            <a:avLst/>
          </a:prstGeom>
        </p:spPr>
      </p:pic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3825552" y="3602349"/>
            <a:ext cx="342159" cy="2575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8219165" y="3595568"/>
            <a:ext cx="236938" cy="2892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20" y="4832060"/>
            <a:ext cx="1902490" cy="1502579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84" y="4246326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29" y="4240434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91" y="4779816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05" y="498705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94" y="4901889"/>
            <a:ext cx="547311" cy="547311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483" y="4961926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120981" y="3961602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DB1EB6-7EDD-4F76-AC41-93A77350D0DB}"/>
              </a:ext>
            </a:extLst>
          </p:cNvPr>
          <p:cNvSpPr txBox="1"/>
          <p:nvPr/>
        </p:nvSpPr>
        <p:spPr>
          <a:xfrm>
            <a:off x="129574" y="5198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0363" y="3605766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67" y="4928306"/>
            <a:ext cx="586322" cy="58632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03" y="22821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D70534-8DF3-47A4-8849-845029A2F70F}"/>
              </a:ext>
            </a:extLst>
          </p:cNvPr>
          <p:cNvSpPr txBox="1"/>
          <p:nvPr/>
        </p:nvSpPr>
        <p:spPr>
          <a:xfrm>
            <a:off x="6236566" y="1335708"/>
            <a:ext cx="11729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INSTITUCIONAL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2D7509F-0E02-4527-A270-E5C288172F37}"/>
              </a:ext>
            </a:extLst>
          </p:cNvPr>
          <p:cNvSpPr txBox="1"/>
          <p:nvPr/>
        </p:nvSpPr>
        <p:spPr>
          <a:xfrm>
            <a:off x="4317805" y="1329928"/>
            <a:ext cx="10893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/>
              <a:t>DASHBOARD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688067FF-CBEE-4F28-88D7-F6AEC67ED517}"/>
              </a:ext>
            </a:extLst>
          </p:cNvPr>
          <p:cNvCxnSpPr>
            <a:cxnSpLocks/>
          </p:cNvCxnSpPr>
          <p:nvPr/>
        </p:nvCxnSpPr>
        <p:spPr>
          <a:xfrm flipH="1" flipV="1">
            <a:off x="1174652" y="3183285"/>
            <a:ext cx="276809" cy="41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39" y="3796230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EAF8F4-3BDF-487E-A712-9B376B133FBC}"/>
              </a:ext>
            </a:extLst>
          </p:cNvPr>
          <p:cNvSpPr txBox="1"/>
          <p:nvPr/>
        </p:nvSpPr>
        <p:spPr>
          <a:xfrm>
            <a:off x="1947445" y="4640279"/>
            <a:ext cx="1286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OSHI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2"/>
          <a:srcRect l="9121" t="320" r="8400" b="-320"/>
          <a:stretch/>
        </p:blipFill>
        <p:spPr>
          <a:xfrm>
            <a:off x="4926098" y="1817287"/>
            <a:ext cx="702832" cy="3604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6541" y="1658590"/>
            <a:ext cx="736425" cy="618481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08409" y="1637819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7104292" y="2282405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922" y="2320976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550788F-EA80-4E29-BE8A-2E903471849F}"/>
              </a:ext>
            </a:extLst>
          </p:cNvPr>
          <p:cNvGrpSpPr/>
          <p:nvPr/>
        </p:nvGrpSpPr>
        <p:grpSpPr>
          <a:xfrm>
            <a:off x="456661" y="1868744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:a16="http://schemas.microsoft.com/office/drawing/2014/main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56" y="1620310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6631" y="2388102"/>
            <a:ext cx="736425" cy="618481"/>
          </a:xfrm>
          <a:prstGeom prst="rect">
            <a:avLst/>
          </a:prstGeom>
        </p:spPr>
      </p:pic>
      <p:pic>
        <p:nvPicPr>
          <p:cNvPr id="52" name="Picture 2" descr="Boas-vindas ao seu novo QG | Slack">
            <a:extLst>
              <a:ext uri="{FF2B5EF4-FFF2-40B4-BE49-F238E27FC236}">
                <a16:creationId xmlns:a16="http://schemas.microsoft.com/office/drawing/2014/main" id="{84353701-537A-485B-9AFC-F27D88E6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64" y="4990659"/>
            <a:ext cx="596868" cy="54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575" y="5320303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26824" y="549698"/>
            <a:ext cx="1689404" cy="950290"/>
          </a:xfrm>
          <a:prstGeom prst="rect">
            <a:avLst/>
          </a:prstGeom>
        </p:spPr>
      </p:pic>
      <p:pic>
        <p:nvPicPr>
          <p:cNvPr id="42" name="Imagem 41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1824311" y="3368459"/>
            <a:ext cx="1986501" cy="12851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50049" y="4053413"/>
            <a:ext cx="922572" cy="4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63AD9E9B-E7CD-43FB-B6D0-A4BA25762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61" y="1551058"/>
            <a:ext cx="760751" cy="737395"/>
          </a:xfrm>
          <a:prstGeom prst="rect">
            <a:avLst/>
          </a:prstGeom>
        </p:spPr>
      </p:pic>
      <p:pic>
        <p:nvPicPr>
          <p:cNvPr id="43" name="Imagem 42" descr="Forma&#10;&#10;Descrição gerada automaticamente">
            <a:extLst>
              <a:ext uri="{FF2B5EF4-FFF2-40B4-BE49-F238E27FC236}">
                <a16:creationId xmlns:a16="http://schemas.microsoft.com/office/drawing/2014/main" id="{02EFC7BC-B3DC-409C-BAC5-710BDBE5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323100" y="780380"/>
            <a:ext cx="3756136" cy="1965281"/>
          </a:xfrm>
          <a:prstGeom prst="rect">
            <a:avLst/>
          </a:prstGeom>
        </p:spPr>
      </p:pic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6451701" y="206514"/>
            <a:ext cx="5115284" cy="267641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8" y="4330934"/>
            <a:ext cx="2944867" cy="232584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2" y="4466536"/>
            <a:ext cx="2509404" cy="1981917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57" y="4401210"/>
            <a:ext cx="519499" cy="519499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761" y="4244315"/>
            <a:ext cx="510968" cy="510968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896" y="4788111"/>
            <a:ext cx="381592" cy="381592"/>
          </a:xfrm>
          <a:prstGeom prst="rect">
            <a:avLst/>
          </a:prstGeom>
        </p:spPr>
      </p:pic>
      <p:pic>
        <p:nvPicPr>
          <p:cNvPr id="110" name="Imagem 109">
            <a:extLst>
              <a:ext uri="{FF2B5EF4-FFF2-40B4-BE49-F238E27FC236}">
                <a16:creationId xmlns:a16="http://schemas.microsoft.com/office/drawing/2014/main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676" y="4820510"/>
            <a:ext cx="374514" cy="374514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24" y="4691264"/>
            <a:ext cx="615235" cy="615235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6" y="4778771"/>
            <a:ext cx="408113" cy="4081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69E54A0-B7B5-4147-AB27-DA0CC75F47BD}"/>
              </a:ext>
            </a:extLst>
          </p:cNvPr>
          <p:cNvSpPr/>
          <p:nvPr/>
        </p:nvSpPr>
        <p:spPr>
          <a:xfrm>
            <a:off x="120981" y="3939522"/>
            <a:ext cx="3958255" cy="2822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324186-5835-453F-9CA7-D8BA2FE4FDB1}"/>
              </a:ext>
            </a:extLst>
          </p:cNvPr>
          <p:cNvSpPr txBox="1"/>
          <p:nvPr/>
        </p:nvSpPr>
        <p:spPr>
          <a:xfrm>
            <a:off x="11332156" y="3595568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  <a:endParaRPr lang="pt-BR" sz="1600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B4F186-1182-4828-8066-2E561878460C}"/>
              </a:ext>
            </a:extLst>
          </p:cNvPr>
          <p:cNvSpPr txBox="1"/>
          <p:nvPr/>
        </p:nvSpPr>
        <p:spPr>
          <a:xfrm>
            <a:off x="70363" y="3550825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2" y="5096589"/>
            <a:ext cx="447427" cy="44742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56" y="376802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09" y="3774525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l="9121" t="320" r="8400" b="-320"/>
          <a:stretch/>
        </p:blipFill>
        <p:spPr>
          <a:xfrm>
            <a:off x="10551142" y="1798095"/>
            <a:ext cx="702832" cy="360454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0063" y="1643048"/>
            <a:ext cx="683157" cy="683157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5"/>
          <a:srcRect l="35681" t="14554" r="34566" b="10328"/>
          <a:stretch/>
        </p:blipFill>
        <p:spPr>
          <a:xfrm>
            <a:off x="9817063" y="1564060"/>
            <a:ext cx="491390" cy="697832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297" y="1643048"/>
            <a:ext cx="683157" cy="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550788F-EA80-4E29-BE8A-2E903471849F}"/>
              </a:ext>
            </a:extLst>
          </p:cNvPr>
          <p:cNvGrpSpPr/>
          <p:nvPr/>
        </p:nvGrpSpPr>
        <p:grpSpPr>
          <a:xfrm>
            <a:off x="5642223" y="4686095"/>
            <a:ext cx="907553" cy="1156876"/>
            <a:chOff x="742233" y="1428136"/>
            <a:chExt cx="976966" cy="1379358"/>
          </a:xfrm>
        </p:grpSpPr>
        <p:pic>
          <p:nvPicPr>
            <p:cNvPr id="1026" name="Picture 2" descr="Boas-vindas ao seu novo QG | Slack">
              <a:extLst>
                <a:ext uri="{FF2B5EF4-FFF2-40B4-BE49-F238E27FC236}">
                  <a16:creationId xmlns:a16="http://schemas.microsoft.com/office/drawing/2014/main" id="{D2B9D5B0-D199-4A89-A00B-86E4BE07F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33" y="1428136"/>
              <a:ext cx="976966" cy="976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D03018DC-DEBD-439B-B33A-3FD65D7934A5}"/>
                </a:ext>
              </a:extLst>
            </p:cNvPr>
            <p:cNvSpPr txBox="1"/>
            <p:nvPr/>
          </p:nvSpPr>
          <p:spPr>
            <a:xfrm>
              <a:off x="841193" y="2438162"/>
              <a:ext cx="863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SLACK</a:t>
              </a:r>
            </a:p>
          </p:txBody>
        </p:sp>
      </p:grpSp>
      <p:pic>
        <p:nvPicPr>
          <p:cNvPr id="23" name="Imagem 22" descr="Logotipo, nome da empresa&#10;&#10;Descrição gerada automaticamente">
            <a:extLst>
              <a:ext uri="{FF2B5EF4-FFF2-40B4-BE49-F238E27FC236}">
                <a16:creationId xmlns:a16="http://schemas.microsoft.com/office/drawing/2014/main" id="{430375AE-F10C-4E7F-AC5E-E4A9143A774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67" y="1601117"/>
            <a:ext cx="1089399" cy="754409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7B64E3D-9B7A-45F3-806A-B186144DA1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92055" y="1669082"/>
            <a:ext cx="736425" cy="618481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F6769D6D-4C92-4616-B7A1-9AA9E96B528E}"/>
              </a:ext>
            </a:extLst>
          </p:cNvPr>
          <p:cNvSpPr/>
          <p:nvPr/>
        </p:nvSpPr>
        <p:spPr>
          <a:xfrm>
            <a:off x="8121207" y="3975098"/>
            <a:ext cx="3958255" cy="279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 descr="Imagem em preto e branco&#10;&#10;Descrição gerada automaticamente">
            <a:extLst>
              <a:ext uri="{FF2B5EF4-FFF2-40B4-BE49-F238E27FC236}">
                <a16:creationId xmlns:a16="http://schemas.microsoft.com/office/drawing/2014/main" id="{2CC60A5A-32BC-4872-BEF8-F867013BB6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580" y="5328598"/>
            <a:ext cx="933450" cy="9810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63" y="179703"/>
            <a:ext cx="1689404" cy="95029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7679" y="4935704"/>
            <a:ext cx="824918" cy="431086"/>
          </a:xfrm>
          <a:prstGeom prst="rect">
            <a:avLst/>
          </a:prstGeom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ED87CAAA-DE80-46A0-86B2-609AB5201E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9" y="4511074"/>
            <a:ext cx="529375" cy="409635"/>
          </a:xfrm>
          <a:prstGeom prst="rect">
            <a:avLst/>
          </a:prstGeom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6B8134E3-650D-478E-A821-EF0EB50EF35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4470979"/>
            <a:ext cx="690370" cy="589691"/>
          </a:xfrm>
          <a:prstGeom prst="rect">
            <a:avLst/>
          </a:prstGeom>
        </p:spPr>
      </p:pic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8FA7A66A-5AF3-44D5-82C5-F518ED665F57}"/>
              </a:ext>
            </a:extLst>
          </p:cNvPr>
          <p:cNvSpPr/>
          <p:nvPr/>
        </p:nvSpPr>
        <p:spPr>
          <a:xfrm>
            <a:off x="1629768" y="4506075"/>
            <a:ext cx="1254245" cy="999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7F30B95-69BD-4863-8AD5-82CA6DED1DD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7" y="1451292"/>
            <a:ext cx="810600" cy="810600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103FEFB-336C-414E-BD99-F6AF7DF67DF7}"/>
              </a:ext>
            </a:extLst>
          </p:cNvPr>
          <p:cNvCxnSpPr>
            <a:cxnSpLocks/>
          </p:cNvCxnSpPr>
          <p:nvPr/>
        </p:nvCxnSpPr>
        <p:spPr>
          <a:xfrm>
            <a:off x="3981796" y="2003367"/>
            <a:ext cx="246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C2916943-22EE-4CFB-99FA-9AD58A30BF83}"/>
              </a:ext>
            </a:extLst>
          </p:cNvPr>
          <p:cNvCxnSpPr>
            <a:cxnSpLocks/>
          </p:cNvCxnSpPr>
          <p:nvPr/>
        </p:nvCxnSpPr>
        <p:spPr>
          <a:xfrm flipV="1">
            <a:off x="4079236" y="2261892"/>
            <a:ext cx="2469905" cy="165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657379C-900C-4742-A460-A8AE9389EEF8}"/>
              </a:ext>
            </a:extLst>
          </p:cNvPr>
          <p:cNvCxnSpPr>
            <a:cxnSpLocks/>
          </p:cNvCxnSpPr>
          <p:nvPr/>
        </p:nvCxnSpPr>
        <p:spPr>
          <a:xfrm>
            <a:off x="9346920" y="2753330"/>
            <a:ext cx="0" cy="116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81E2079-84D7-430E-A793-D3C73FD6A4F9}"/>
              </a:ext>
            </a:extLst>
          </p:cNvPr>
          <p:cNvCxnSpPr>
            <a:cxnSpLocks/>
          </p:cNvCxnSpPr>
          <p:nvPr/>
        </p:nvCxnSpPr>
        <p:spPr>
          <a:xfrm>
            <a:off x="4103433" y="5109788"/>
            <a:ext cx="136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C47F1F93-925A-41E3-B4F1-42F7A6F2840A}"/>
              </a:ext>
            </a:extLst>
          </p:cNvPr>
          <p:cNvCxnSpPr>
            <a:cxnSpLocks/>
          </p:cNvCxnSpPr>
          <p:nvPr/>
        </p:nvCxnSpPr>
        <p:spPr>
          <a:xfrm flipV="1">
            <a:off x="6598467" y="5095789"/>
            <a:ext cx="1448308" cy="1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ECE493CE-D17B-4BFE-BD91-4E56E5D69857}"/>
              </a:ext>
            </a:extLst>
          </p:cNvPr>
          <p:cNvSpPr txBox="1"/>
          <p:nvPr/>
        </p:nvSpPr>
        <p:spPr>
          <a:xfrm>
            <a:off x="5834549" y="21848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</p:spTree>
    <p:extLst>
      <p:ext uri="{BB962C8B-B14F-4D97-AF65-F5344CB8AC3E}">
        <p14:creationId xmlns:p14="http://schemas.microsoft.com/office/powerpoint/2010/main" val="25719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L 0.30494 -1.85185E-6 C 0.44153 -1.85185E-6 0.61002 -0.03819 0.61002 -0.06898 L 0.61002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95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97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Markz Marques</cp:lastModifiedBy>
  <cp:revision>43</cp:revision>
  <dcterms:created xsi:type="dcterms:W3CDTF">2020-10-01T23:52:37Z</dcterms:created>
  <dcterms:modified xsi:type="dcterms:W3CDTF">2020-12-06T22:20:43Z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