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0182717-99D8-4493-A2B2-F124D2F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8" y="33131"/>
            <a:ext cx="1168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ítulo 1">
            <a:extLst>
              <a:ext uri="{FF2B5EF4-FFF2-40B4-BE49-F238E27FC236}">
                <a16:creationId xmlns:a16="http://schemas.microsoft.com/office/drawing/2014/main" id="{383CE326-4168-484E-AA70-33889220BA25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45" name="Straight Arrow Connector 1">
            <a:extLst>
              <a:ext uri="{FF2B5EF4-FFF2-40B4-BE49-F238E27FC236}">
                <a16:creationId xmlns:a16="http://schemas.microsoft.com/office/drawing/2014/main" id="{9828A7DF-FA5D-4A11-8476-D0757E2CC878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Pausas – NR-17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 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69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</cp:lastModifiedBy>
  <cp:revision>352</cp:revision>
  <dcterms:created xsi:type="dcterms:W3CDTF">2020-04-20T17:21:30Z</dcterms:created>
  <dcterms:modified xsi:type="dcterms:W3CDTF">2020-12-06T23:17:25Z</dcterms:modified>
</cp:coreProperties>
</file>