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288" r:id="rId8"/>
    <p:sldId id="306" r:id="rId9"/>
    <p:sldId id="284" r:id="rId10"/>
    <p:sldId id="285" r:id="rId11"/>
    <p:sldId id="307" r:id="rId12"/>
    <p:sldId id="310" r:id="rId13"/>
    <p:sldId id="308" r:id="rId14"/>
    <p:sldId id="292" r:id="rId15"/>
    <p:sldId id="30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/>
          <p:nvPr/>
        </p:nvCxnSpPr>
        <p:spPr>
          <a:xfrm>
            <a:off x="4000500" y="874896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84BF6789-3335-4920-AA85-D1861BE5B03E}"/>
              </a:ext>
            </a:extLst>
          </p:cNvPr>
          <p:cNvGrpSpPr/>
          <p:nvPr/>
        </p:nvGrpSpPr>
        <p:grpSpPr>
          <a:xfrm>
            <a:off x="287618" y="130437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xmlns="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xmlns="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xmlns="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xmlns="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91CE4868-6806-4F0D-AD70-2D78D9090FA8}"/>
              </a:ext>
            </a:extLst>
          </p:cNvPr>
          <p:cNvGrpSpPr/>
          <p:nvPr/>
        </p:nvGrpSpPr>
        <p:grpSpPr>
          <a:xfrm>
            <a:off x="2720966" y="289370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xmlns="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xmlns="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7E13A691-743F-4036-8B2B-FA415A2786A6}"/>
              </a:ext>
            </a:extLst>
          </p:cNvPr>
          <p:cNvGrpSpPr/>
          <p:nvPr/>
        </p:nvGrpSpPr>
        <p:grpSpPr>
          <a:xfrm>
            <a:off x="4151529" y="391418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xmlns="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xmlns="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xmlns="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xmlns="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pic>
        <p:nvPicPr>
          <p:cNvPr id="2050" name="Picture 2" descr="Useful sites for Learning HTML/CSS/Javacript – Sriki's Stack">
            <a:extLst>
              <a:ext uri="{FF2B5EF4-FFF2-40B4-BE49-F238E27FC236}">
                <a16:creationId xmlns:a16="http://schemas.microsoft.com/office/drawing/2014/main" xmlns="" id="{F4798657-4CCC-4049-9AC1-551FB4D3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0" y="1575116"/>
            <a:ext cx="4200525" cy="24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xmlns="" id="{9EDFA597-D68D-47F3-BD54-A81339D5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0" y="3916339"/>
            <a:ext cx="3948856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Mockup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oogle Shape;2568;p50">
            <a:extLst>
              <a:ext uri="{FF2B5EF4-FFF2-40B4-BE49-F238E27FC236}">
                <a16:creationId xmlns:a16="http://schemas.microsoft.com/office/drawing/2014/main" xmlns="" id="{44646ED0-70CF-4F53-BCA6-F864DC8D8CE7}"/>
              </a:ext>
            </a:extLst>
          </p:cNvPr>
          <p:cNvGrpSpPr/>
          <p:nvPr/>
        </p:nvGrpSpPr>
        <p:grpSpPr>
          <a:xfrm>
            <a:off x="1676432" y="1081952"/>
            <a:ext cx="8839136" cy="5396428"/>
            <a:chOff x="2133731" y="1649046"/>
            <a:chExt cx="4876539" cy="3016882"/>
          </a:xfrm>
        </p:grpSpPr>
        <p:sp>
          <p:nvSpPr>
            <p:cNvPr id="9" name="Google Shape;2569;p50">
              <a:extLst>
                <a:ext uri="{FF2B5EF4-FFF2-40B4-BE49-F238E27FC236}">
                  <a16:creationId xmlns:a16="http://schemas.microsoft.com/office/drawing/2014/main" xmlns="" id="{FB65BD16-0480-48B4-9C70-4F7B1C20B16C}"/>
                </a:ext>
              </a:extLst>
            </p:cNvPr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50">
              <a:extLst>
                <a:ext uri="{FF2B5EF4-FFF2-40B4-BE49-F238E27FC236}">
                  <a16:creationId xmlns:a16="http://schemas.microsoft.com/office/drawing/2014/main" xmlns="" id="{12A45219-8D11-4C29-9591-30268EABA08C}"/>
                </a:ext>
              </a:extLst>
            </p:cNvPr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50">
              <a:extLst>
                <a:ext uri="{FF2B5EF4-FFF2-40B4-BE49-F238E27FC236}">
                  <a16:creationId xmlns:a16="http://schemas.microsoft.com/office/drawing/2014/main" xmlns="" id="{F59228A5-A741-4378-BE36-B7E19A2718D5}"/>
                </a:ext>
              </a:extLst>
            </p:cNvPr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50">
              <a:extLst>
                <a:ext uri="{FF2B5EF4-FFF2-40B4-BE49-F238E27FC236}">
                  <a16:creationId xmlns:a16="http://schemas.microsoft.com/office/drawing/2014/main" xmlns="" id="{BD730A34-147B-4163-9308-7D0D671AD525}"/>
                </a:ext>
              </a:extLst>
            </p:cNvPr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32" y="1311469"/>
            <a:ext cx="7598536" cy="45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4E523067-FB64-412F-AE09-1E914EEC9A82}"/>
              </a:ext>
            </a:extLst>
          </p:cNvPr>
          <p:cNvCxnSpPr>
            <a:cxnSpLocks/>
          </p:cNvCxnSpPr>
          <p:nvPr/>
        </p:nvCxnSpPr>
        <p:spPr>
          <a:xfrm>
            <a:off x="5029200" y="1190625"/>
            <a:ext cx="2171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4E4E03-513D-4D7F-B842-33DE1E24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3" y="1509779"/>
            <a:ext cx="7704754" cy="4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xmlns="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xmlns="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xmlns="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xmlns="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xmlns="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xmlns="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xmlns="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xmlns="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xmlns="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Funcionários que tentam burlar regras;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xmlns="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xmlns="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Conexão das máquinas </a:t>
            </a:r>
            <a:r>
              <a:rPr lang="pt-BR" dirty="0">
                <a:latin typeface="Bariol Bold" panose="02000506040000020003"/>
              </a:rPr>
              <a:t>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Processos indevidos;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Envio de mensagens;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20CA55F-8516-4243-A59A-2FCE7CD81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" t="281" r="261" b="1161"/>
          <a:stretch/>
        </p:blipFill>
        <p:spPr>
          <a:xfrm>
            <a:off x="1400961" y="972193"/>
            <a:ext cx="9601368" cy="53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A5CD8CDE-C228-4E54-8E4D-3ED2286D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" b="849"/>
          <a:stretch/>
        </p:blipFill>
        <p:spPr>
          <a:xfrm>
            <a:off x="3098568" y="1042037"/>
            <a:ext cx="5994863" cy="56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xmlns="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xmlns="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90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331</cp:revision>
  <dcterms:created xsi:type="dcterms:W3CDTF">2020-04-20T17:21:30Z</dcterms:created>
  <dcterms:modified xsi:type="dcterms:W3CDTF">2020-12-05T00:08:03Z</dcterms:modified>
</cp:coreProperties>
</file>