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301" r:id="rId5"/>
    <p:sldId id="300" r:id="rId6"/>
    <p:sldId id="304" r:id="rId7"/>
    <p:sldId id="303" r:id="rId8"/>
    <p:sldId id="299" r:id="rId9"/>
    <p:sldId id="291" r:id="rId10"/>
    <p:sldId id="288" r:id="rId11"/>
    <p:sldId id="302" r:id="rId12"/>
    <p:sldId id="294" r:id="rId13"/>
    <p:sldId id="296" r:id="rId14"/>
    <p:sldId id="282" r:id="rId15"/>
    <p:sldId id="284" r:id="rId16"/>
    <p:sldId id="285" r:id="rId17"/>
    <p:sldId id="295" r:id="rId18"/>
    <p:sldId id="292" r:id="rId19"/>
    <p:sldId id="280" r:id="rId20"/>
    <p:sldId id="30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45775" y="359896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Benefícios</a:t>
            </a: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xmlns="" id="{45A7DAAC-3A03-41B9-9567-0893A169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32" y="1139687"/>
            <a:ext cx="5902211" cy="457862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BC350D6-EEE4-4369-B0B7-E605D1C2FDBA}"/>
              </a:ext>
            </a:extLst>
          </p:cNvPr>
          <p:cNvCxnSpPr/>
          <p:nvPr/>
        </p:nvCxnSpPr>
        <p:spPr>
          <a:xfrm>
            <a:off x="723900" y="125730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15A3B00-7CB9-480C-A836-9AB25F3FC0B6}"/>
              </a:ext>
            </a:extLst>
          </p:cNvPr>
          <p:cNvSpPr txBox="1">
            <a:spLocks/>
          </p:cNvSpPr>
          <p:nvPr/>
        </p:nvSpPr>
        <p:spPr>
          <a:xfrm>
            <a:off x="723900" y="4034266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Gestor com maior controle;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Possibilidade de relocação de funcionários;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 smtClean="0">
                <a:latin typeface="Bariol Bold" panose="02000506040000020003"/>
              </a:rPr>
              <a:t>Prevenção de erros</a:t>
            </a:r>
            <a:r>
              <a:rPr lang="pt-BR" sz="2800" dirty="0" smtClean="0">
                <a:latin typeface="Bariol Bold" panose="02000506040000020003"/>
              </a:rPr>
              <a:t>;</a:t>
            </a: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123054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ProtoPersona</a:t>
            </a:r>
          </a:p>
        </p:txBody>
      </p:sp>
      <p:pic>
        <p:nvPicPr>
          <p:cNvPr id="28" name="Imagem 2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xmlns="" id="{61268346-1331-44EB-B0B9-4977721E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24" y="1125297"/>
            <a:ext cx="9804952" cy="5474064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6B73972F-21DB-4306-BAF9-0BAEC8E2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67" y="6350632"/>
            <a:ext cx="928293" cy="3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6C7559BD-1A65-48D2-BF89-AB2B2E59EA93}"/>
              </a:ext>
            </a:extLst>
          </p:cNvPr>
          <p:cNvCxnSpPr/>
          <p:nvPr/>
        </p:nvCxnSpPr>
        <p:spPr>
          <a:xfrm>
            <a:off x="4371975" y="828675"/>
            <a:ext cx="3476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6C4552BF-73DB-4DF0-A4A4-BCBB9C28F9A8}"/>
              </a:ext>
            </a:extLst>
          </p:cNvPr>
          <p:cNvSpPr/>
          <p:nvPr/>
        </p:nvSpPr>
        <p:spPr>
          <a:xfrm>
            <a:off x="1381539" y="5398335"/>
            <a:ext cx="3935896" cy="312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1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6ACC84AA-450E-406B-A9C6-80C5F46E719A}"/>
              </a:ext>
            </a:extLst>
          </p:cNvPr>
          <p:cNvCxnSpPr/>
          <p:nvPr/>
        </p:nvCxnSpPr>
        <p:spPr>
          <a:xfrm>
            <a:off x="4752975" y="1171575"/>
            <a:ext cx="27051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User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</a:t>
            </a: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xmlns="" id="{0B865BA3-DC4F-4AC1-A70C-EB7E6005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" y="1867608"/>
            <a:ext cx="12037391" cy="368505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4427FB4-15EE-40BB-A37F-5A67DAC3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116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05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Canvas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xmlns="" id="{F8DE0345-A9A1-4C31-8B11-E73D5EE14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33" y="829879"/>
            <a:ext cx="9094184" cy="587572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7D8A13F6-EB0A-4076-8606-412A4E22E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F2F70B19-B201-483C-B039-755093547CE4}"/>
              </a:ext>
            </a:extLst>
          </p:cNvPr>
          <p:cNvCxnSpPr/>
          <p:nvPr/>
        </p:nvCxnSpPr>
        <p:spPr>
          <a:xfrm>
            <a:off x="5133975" y="695325"/>
            <a:ext cx="19431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Lean UX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102C7A15-5BE4-4E8E-826E-06C7E84CB27C}"/>
              </a:ext>
            </a:extLst>
          </p:cNvPr>
          <p:cNvCxnSpPr/>
          <p:nvPr/>
        </p:nvCxnSpPr>
        <p:spPr>
          <a:xfrm>
            <a:off x="4943475" y="838200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B0F33F9C-FC80-4ABE-9528-33AD86025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31" y="838200"/>
            <a:ext cx="9722536" cy="54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xmlns="" id="{45AEF87A-8133-4120-90C5-4095025AF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67" y="1269028"/>
            <a:ext cx="8888065" cy="4963218"/>
          </a:xfrm>
          <a:prstGeom prst="rect">
            <a:avLst/>
          </a:prstGeom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xmlns="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</a:t>
            </a:r>
          </a:p>
        </p:txBody>
      </p:sp>
      <p:pic>
        <p:nvPicPr>
          <p:cNvPr id="9" name="Imagem 8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xmlns="" id="{888F5C91-3289-44B1-BA71-0D0DD2542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32" y="1487556"/>
            <a:ext cx="6820136" cy="477409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F6676ED-9702-4820-B9D8-8B178C2BC9D8}"/>
              </a:ext>
            </a:extLst>
          </p:cNvPr>
          <p:cNvCxnSpPr/>
          <p:nvPr/>
        </p:nvCxnSpPr>
        <p:spPr>
          <a:xfrm>
            <a:off x="4000500" y="1162050"/>
            <a:ext cx="42005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Cliente Linux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070500-5C9F-415F-8DFF-FBCAA846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9D4E4D2-9815-41A2-BEC8-0245B61DE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706" y="1423011"/>
            <a:ext cx="8033198" cy="4679615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4E523067-FB64-412F-AE09-1E914EEC9A82}"/>
              </a:ext>
            </a:extLst>
          </p:cNvPr>
          <p:cNvCxnSpPr/>
          <p:nvPr/>
        </p:nvCxnSpPr>
        <p:spPr>
          <a:xfrm>
            <a:off x="4467225" y="1190625"/>
            <a:ext cx="33147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xmlns="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196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284683" y="2447715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69873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557121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67009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779704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789592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4" y="3367253"/>
            <a:ext cx="1519201" cy="1493881"/>
          </a:xfrm>
          <a:prstGeom prst="ellipse">
            <a:avLst/>
          </a:prstGeom>
        </p:spPr>
      </p:pic>
      <p:pic>
        <p:nvPicPr>
          <p:cNvPr id="5" name="Imagem 4" descr="Uma imagem contendo pessoa, no interior, homem, olhando&#10;&#10;Descrição gerada automaticamente">
            <a:extLst>
              <a:ext uri="{FF2B5EF4-FFF2-40B4-BE49-F238E27FC236}">
                <a16:creationId xmlns:a16="http://schemas.microsoft.com/office/drawing/2014/main" xmlns="" id="{6C745D24-199A-4881-AE89-46E21608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" y="3448056"/>
            <a:ext cx="1493880" cy="1493880"/>
          </a:xfrm>
          <a:prstGeom prst="rect">
            <a:avLst/>
          </a:prstGeom>
        </p:spPr>
      </p:pic>
      <p:pic>
        <p:nvPicPr>
          <p:cNvPr id="8" name="Imagem 7" descr="Mulher de óculos posando para foto&#10;&#10;Descrição gerada automaticamente">
            <a:extLst>
              <a:ext uri="{FF2B5EF4-FFF2-40B4-BE49-F238E27FC236}">
                <a16:creationId xmlns:a16="http://schemas.microsoft.com/office/drawing/2014/main" xmlns="" id="{FC4E1664-FD72-473B-9AA6-576FEBE87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61" y="3461255"/>
            <a:ext cx="1493881" cy="1493881"/>
          </a:xfrm>
          <a:prstGeom prst="rect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xmlns="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8" y="3429000"/>
            <a:ext cx="1512936" cy="1512936"/>
          </a:xfrm>
          <a:prstGeom prst="rect">
            <a:avLst/>
          </a:prstGeom>
        </p:spPr>
      </p:pic>
      <p:pic>
        <p:nvPicPr>
          <p:cNvPr id="19" name="Imagem 18" descr="Uma imagem contendo pessoa, vestuário, mulher, chapéu&#10;&#10;Descrição gerada automaticamente">
            <a:extLst>
              <a:ext uri="{FF2B5EF4-FFF2-40B4-BE49-F238E27FC236}">
                <a16:creationId xmlns:a16="http://schemas.microsoft.com/office/drawing/2014/main" xmlns="" id="{EAADD116-6D5D-4F23-9BA1-67E971C3F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23" y="3448056"/>
            <a:ext cx="1512936" cy="1493881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xmlns="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12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24948" y="221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Perguntas?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ntendo homem, atletismo, mulher, segurando&#10;&#10;Descrição gerada automaticamente">
            <a:extLst>
              <a:ext uri="{FF2B5EF4-FFF2-40B4-BE49-F238E27FC236}">
                <a16:creationId xmlns:a16="http://schemas.microsoft.com/office/drawing/2014/main" xmlns="" id="{8C7F91F0-DCD8-4436-A809-E9763D748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59" y="1775791"/>
            <a:ext cx="6226481" cy="4332713"/>
          </a:xfrm>
          <a:prstGeom prst="rect">
            <a:avLst/>
          </a:prstGeom>
        </p:spPr>
      </p:pic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xmlns="" id="{EF317FC1-ACAE-4693-9AF7-C538ED9B538A}"/>
              </a:ext>
            </a:extLst>
          </p:cNvPr>
          <p:cNvCxnSpPr/>
          <p:nvPr/>
        </p:nvCxnSpPr>
        <p:spPr>
          <a:xfrm>
            <a:off x="4690442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xmlns="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52500" y="3762299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 smtClean="0">
                <a:latin typeface="Bariol Bold" panose="02000506040000020003"/>
              </a:rPr>
              <a:t>Telemarketing;</a:t>
            </a: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 smtClean="0">
                <a:latin typeface="Bariol Bold" panose="02000506040000020003"/>
              </a:rPr>
              <a:t>Pandemia</a:t>
            </a:r>
            <a:r>
              <a:rPr lang="pt-BR" sz="2800" dirty="0" smtClean="0">
                <a:latin typeface="Bariol Bold" panose="02000506040000020003"/>
              </a:rPr>
              <a:t> </a:t>
            </a:r>
            <a:r>
              <a:rPr lang="pt-BR" sz="2800" dirty="0">
                <a:latin typeface="Bariol Bold" panose="02000506040000020003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 smtClean="0">
                <a:latin typeface="Bariol Bold" panose="02000506040000020003"/>
              </a:rPr>
              <a:t>Necessidade de uma ferramenta;</a:t>
            </a: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027581"/>
            <a:ext cx="5920981" cy="38630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F42FB2A8-7F94-4D7A-BF31-87B8DC9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767E2C2F-9178-48A2-B56C-EB623F4CF011}"/>
              </a:ext>
            </a:extLst>
          </p:cNvPr>
          <p:cNvCxnSpPr/>
          <p:nvPr/>
        </p:nvCxnSpPr>
        <p:spPr>
          <a:xfrm>
            <a:off x="1181100" y="1276350"/>
            <a:ext cx="25336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AC3CD658-6C4C-49F8-8B83-5AE503BD9F21}"/>
              </a:ext>
            </a:extLst>
          </p:cNvPr>
          <p:cNvSpPr txBox="1">
            <a:spLocks/>
          </p:cNvSpPr>
          <p:nvPr/>
        </p:nvSpPr>
        <p:spPr>
          <a:xfrm>
            <a:off x="745435" y="4590857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Falta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Mudança repentina para home office;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Comunicação ruim com o suporte;</a:t>
            </a:r>
          </a:p>
        </p:txBody>
      </p:sp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2E2AAFA3-98E7-45F6-A84F-2B09E27F0E05}"/>
              </a:ext>
            </a:extLst>
          </p:cNvPr>
          <p:cNvCxnSpPr/>
          <p:nvPr/>
        </p:nvCxnSpPr>
        <p:spPr>
          <a:xfrm>
            <a:off x="4724400" y="714375"/>
            <a:ext cx="28670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StoryBoard</a:t>
            </a:r>
          </a:p>
        </p:txBody>
      </p:sp>
      <p:pic>
        <p:nvPicPr>
          <p:cNvPr id="3" name="Imagem 2" descr="Uma imagem contendo computador, mesa, placar&#10;&#10;Descrição gerada automaticamente">
            <a:extLst>
              <a:ext uri="{FF2B5EF4-FFF2-40B4-BE49-F238E27FC236}">
                <a16:creationId xmlns:a16="http://schemas.microsoft.com/office/drawing/2014/main" xmlns="" id="{E7722BCF-4D3E-4881-85FC-FDFB0A9C5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5" y="949331"/>
            <a:ext cx="7232933" cy="2504091"/>
          </a:xfrm>
          <a:prstGeom prst="rect">
            <a:avLst/>
          </a:prstGeom>
        </p:spPr>
      </p:pic>
      <p:pic>
        <p:nvPicPr>
          <p:cNvPr id="5" name="Imagem 4" descr="Uma imagem contendo computador, mesa, placar&#10;&#10;Descrição gerada automaticamente">
            <a:extLst>
              <a:ext uri="{FF2B5EF4-FFF2-40B4-BE49-F238E27FC236}">
                <a16:creationId xmlns:a16="http://schemas.microsoft.com/office/drawing/2014/main" xmlns="" id="{1BA5416E-FED9-4D36-B076-4C0B63CC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75" y="3429000"/>
            <a:ext cx="7162649" cy="2427509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0D6D5F2D-E216-4EF8-B7A0-DCF27C268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8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0E879EDF-FD29-4671-BCE0-08B24F0E6335}"/>
              </a:ext>
            </a:extLst>
          </p:cNvPr>
          <p:cNvCxnSpPr/>
          <p:nvPr/>
        </p:nvCxnSpPr>
        <p:spPr>
          <a:xfrm>
            <a:off x="4667250" y="990600"/>
            <a:ext cx="28670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91548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StoryBoard</a:t>
            </a:r>
          </a:p>
        </p:txBody>
      </p:sp>
      <p:pic>
        <p:nvPicPr>
          <p:cNvPr id="8" name="Imagem 7" descr="Uma imagem contendo computador, mesa, quarto&#10;&#10;Descrição gerada automaticamente">
            <a:extLst>
              <a:ext uri="{FF2B5EF4-FFF2-40B4-BE49-F238E27FC236}">
                <a16:creationId xmlns:a16="http://schemas.microsoft.com/office/drawing/2014/main" xmlns="" id="{D6CF6015-2714-4F93-AC2D-8050829F4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73" y="1825715"/>
            <a:ext cx="6979786" cy="23715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1AA6D7F6-3ED2-4B47-AF1E-77D85B0F9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r="66460"/>
          <a:stretch/>
        </p:blipFill>
        <p:spPr>
          <a:xfrm>
            <a:off x="8379947" y="1796724"/>
            <a:ext cx="2239618" cy="240057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EA898A82-4831-4FF2-8BCE-84766B41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32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Visita Virtual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C4DAA30-492A-469B-B805-07A08939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2470A4C6-8432-4A0E-811B-1A4FF840A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6" y="1996008"/>
            <a:ext cx="1714500" cy="457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C579D106-AB86-44A3-AF66-F77133BCE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1" y="2980281"/>
            <a:ext cx="1666933" cy="5030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7C695A83-F9AC-4871-8CF1-C80CF9FD7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3943350"/>
            <a:ext cx="1666933" cy="520916"/>
          </a:xfrm>
          <a:prstGeom prst="rect">
            <a:avLst/>
          </a:prstGeom>
        </p:spPr>
      </p:pic>
      <p:pic>
        <p:nvPicPr>
          <p:cNvPr id="11" name="Imagem 10" descr="Mulher de óculos posando para foto&#10;&#10;Descrição gerada automaticamente">
            <a:extLst>
              <a:ext uri="{FF2B5EF4-FFF2-40B4-BE49-F238E27FC236}">
                <a16:creationId xmlns:a16="http://schemas.microsoft.com/office/drawing/2014/main" xmlns="" id="{8327A709-7859-4596-B314-B69C101CBD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67" y="1795983"/>
            <a:ext cx="2874065" cy="28740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979F1CA-9C59-404E-971E-821E507AD83F}"/>
              </a:ext>
            </a:extLst>
          </p:cNvPr>
          <p:cNvCxnSpPr/>
          <p:nvPr/>
        </p:nvCxnSpPr>
        <p:spPr>
          <a:xfrm>
            <a:off x="4476750" y="885825"/>
            <a:ext cx="3162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2357" y="311647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xmlns="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8D38C0A-F3C1-4051-ABE3-35FA8150390A}"/>
              </a:ext>
            </a:extLst>
          </p:cNvPr>
          <p:cNvCxnSpPr/>
          <p:nvPr/>
        </p:nvCxnSpPr>
        <p:spPr>
          <a:xfrm>
            <a:off x="4846158" y="1228725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789755" y="385102"/>
            <a:ext cx="2612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</a:t>
            </a: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xmlns="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63715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103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User</cp:lastModifiedBy>
  <cp:revision>314</cp:revision>
  <dcterms:created xsi:type="dcterms:W3CDTF">2020-04-20T17:21:30Z</dcterms:created>
  <dcterms:modified xsi:type="dcterms:W3CDTF">2020-09-16T22:19:22Z</dcterms:modified>
</cp:coreProperties>
</file>