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299" r:id="rId5"/>
    <p:sldId id="312" r:id="rId6"/>
    <p:sldId id="291" r:id="rId7"/>
    <p:sldId id="313" r:id="rId8"/>
    <p:sldId id="285" r:id="rId9"/>
    <p:sldId id="310" r:id="rId10"/>
    <p:sldId id="311" r:id="rId11"/>
    <p:sldId id="284" r:id="rId12"/>
    <p:sldId id="292" r:id="rId13"/>
    <p:sldId id="30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931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Diagrama de Classe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3737113" y="838200"/>
            <a:ext cx="47177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m 7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886D92C6-8ADC-4806-BC55-A75E6623F3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25" y="979821"/>
            <a:ext cx="10119749" cy="587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238625" y="895350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Desenho de uma pessoa&#10;&#10;Descrição gerada automaticamente">
            <a:extLst>
              <a:ext uri="{FF2B5EF4-FFF2-40B4-BE49-F238E27FC236}">
                <a16:creationId xmlns:a16="http://schemas.microsoft.com/office/drawing/2014/main" id="{65B6D792-5394-44C7-88F8-DC482A9348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4245753"/>
            <a:ext cx="3084827" cy="2223170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EC31F9B0-BA3A-445B-901B-FC2332FEF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"/>
          <a:stretch/>
        </p:blipFill>
        <p:spPr>
          <a:xfrm>
            <a:off x="3021496" y="1263653"/>
            <a:ext cx="6705600" cy="52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24948" y="221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Agradecimentos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EF317FC1-ACAE-4693-9AF7-C538ED9B538A}"/>
              </a:ext>
            </a:extLst>
          </p:cNvPr>
          <p:cNvCxnSpPr>
            <a:cxnSpLocks/>
          </p:cNvCxnSpPr>
          <p:nvPr/>
        </p:nvCxnSpPr>
        <p:spPr>
          <a:xfrm>
            <a:off x="4015409" y="1162050"/>
            <a:ext cx="4041913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F9A05994-78FE-4D44-8869-63AEC7F7C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20" y="1547186"/>
            <a:ext cx="6408760" cy="47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159845" y="2434882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73535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72830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47333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570016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562966" y="2361320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7532" y="3448055"/>
            <a:ext cx="1434521" cy="1493881"/>
          </a:xfrm>
          <a:prstGeom prst="ellipse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88" y="3443290"/>
            <a:ext cx="1512936" cy="1512936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81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CC44D96-B230-41A2-A9EA-97283FE1C4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3439" y="3539461"/>
            <a:ext cx="1512936" cy="1421529"/>
          </a:xfrm>
          <a:prstGeom prst="ellipse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F2D0B16-920A-4B83-A714-3AE145F80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994" y="3457583"/>
            <a:ext cx="1431288" cy="1493881"/>
          </a:xfrm>
          <a:prstGeom prst="ellipse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010BD6E-91CB-4DBB-97A7-4C4CB44E5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4795" y="3476638"/>
            <a:ext cx="1523926" cy="14843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01563" y="2190676"/>
            <a:ext cx="4900751" cy="3600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Funcionários desmotivados;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BC350D6-EEE4-4369-B0B7-E605D1C2FDBA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835" y="6413825"/>
            <a:ext cx="904830" cy="37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F3E262B-1B48-4890-893E-4D73B6A9C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797" y="1184971"/>
            <a:ext cx="9310405" cy="52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0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299198" y="1162465"/>
            <a:ext cx="495690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3299198" y="220686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Bariol Bold" panose="02000506040000020003"/>
              </a:rPr>
              <a:t>Pausas – NR-17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28" y="1470532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91238" y="2329933"/>
            <a:ext cx="404289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299198" y="1162465"/>
            <a:ext cx="495690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3299198" y="220686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Bariol Bold" panose="02000506040000020003"/>
              </a:rPr>
              <a:t> Gotas de Incentivo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28" y="1470532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64268" y="2329933"/>
            <a:ext cx="533173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30132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 +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2478157" y="874896"/>
            <a:ext cx="728869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4BF6789-3335-4920-AA85-D1861BE5B03E}"/>
              </a:ext>
            </a:extLst>
          </p:cNvPr>
          <p:cNvGrpSpPr/>
          <p:nvPr/>
        </p:nvGrpSpPr>
        <p:grpSpPr>
          <a:xfrm>
            <a:off x="329074" y="122351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:a16="http://schemas.microsoft.com/office/drawing/2014/main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:a16="http://schemas.microsoft.com/office/drawing/2014/main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:a16="http://schemas.microsoft.com/office/drawing/2014/main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:a16="http://schemas.microsoft.com/office/drawing/2014/main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1CE4868-6806-4F0D-AD70-2D78D9090FA8}"/>
              </a:ext>
            </a:extLst>
          </p:cNvPr>
          <p:cNvGrpSpPr/>
          <p:nvPr/>
        </p:nvGrpSpPr>
        <p:grpSpPr>
          <a:xfrm>
            <a:off x="2762422" y="281284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:a16="http://schemas.microsoft.com/office/drawing/2014/main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E13A691-743F-4036-8B2B-FA415A2786A6}"/>
              </a:ext>
            </a:extLst>
          </p:cNvPr>
          <p:cNvGrpSpPr/>
          <p:nvPr/>
        </p:nvGrpSpPr>
        <p:grpSpPr>
          <a:xfrm>
            <a:off x="4192985" y="383332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:a16="http://schemas.microsoft.com/office/drawing/2014/main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:a16="http://schemas.microsoft.com/office/drawing/2014/main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:a16="http://schemas.microsoft.com/office/drawing/2014/main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B63AD49-0F6D-42ED-917C-133150D5B1E0}"/>
              </a:ext>
            </a:extLst>
          </p:cNvPr>
          <p:cNvGrpSpPr/>
          <p:nvPr/>
        </p:nvGrpSpPr>
        <p:grpSpPr>
          <a:xfrm>
            <a:off x="6943611" y="1605095"/>
            <a:ext cx="4410189" cy="3616079"/>
            <a:chOff x="6943611" y="1605095"/>
            <a:chExt cx="4410189" cy="3616079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64112428-66FA-43D5-967D-F09BEE30C1CD}"/>
                </a:ext>
              </a:extLst>
            </p:cNvPr>
            <p:cNvGrpSpPr/>
            <p:nvPr/>
          </p:nvGrpSpPr>
          <p:grpSpPr>
            <a:xfrm>
              <a:off x="6943611" y="1605095"/>
              <a:ext cx="4410189" cy="3616079"/>
              <a:chOff x="7439076" y="1885558"/>
              <a:chExt cx="3712882" cy="3086883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06A70BFE-C74F-49E3-9748-4EB4E2034902}"/>
                  </a:ext>
                </a:extLst>
              </p:cNvPr>
              <p:cNvGrpSpPr/>
              <p:nvPr/>
            </p:nvGrpSpPr>
            <p:grpSpPr>
              <a:xfrm>
                <a:off x="7439076" y="1885558"/>
                <a:ext cx="3712882" cy="3086883"/>
                <a:chOff x="287618" y="1584202"/>
                <a:chExt cx="3712882" cy="3086883"/>
              </a:xfrm>
            </p:grpSpPr>
            <p:grpSp>
              <p:nvGrpSpPr>
                <p:cNvPr id="25" name="Google Shape;1752;p44">
                  <a:extLst>
                    <a:ext uri="{FF2B5EF4-FFF2-40B4-BE49-F238E27FC236}">
                      <a16:creationId xmlns:a16="http://schemas.microsoft.com/office/drawing/2014/main" id="{8624D819-8AAD-449D-B5A3-4B984CFA1DAB}"/>
                    </a:ext>
                  </a:extLst>
                </p:cNvPr>
                <p:cNvGrpSpPr/>
                <p:nvPr/>
              </p:nvGrpSpPr>
              <p:grpSpPr>
                <a:xfrm flipH="1">
                  <a:off x="287618" y="1584202"/>
                  <a:ext cx="3712882" cy="3086883"/>
                  <a:chOff x="1710050" y="814525"/>
                  <a:chExt cx="4648075" cy="3864400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sp>
                <p:nvSpPr>
                  <p:cNvPr id="27" name="Google Shape;1753;p44">
                    <a:extLst>
                      <a:ext uri="{FF2B5EF4-FFF2-40B4-BE49-F238E27FC236}">
                        <a16:creationId xmlns:a16="http://schemas.microsoft.com/office/drawing/2014/main" id="{1B9A4792-5178-4009-8D10-F66BAAB31BE1}"/>
                      </a:ext>
                    </a:extLst>
                  </p:cNvPr>
                  <p:cNvSpPr/>
                  <p:nvPr/>
                </p:nvSpPr>
                <p:spPr>
                  <a:xfrm>
                    <a:off x="1710050" y="814525"/>
                    <a:ext cx="4648075" cy="386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923" h="154576" extrusionOk="0">
                        <a:moveTo>
                          <a:pt x="5463" y="0"/>
                        </a:moveTo>
                        <a:cubicBezTo>
                          <a:pt x="2447" y="0"/>
                          <a:pt x="0" y="2445"/>
                          <a:pt x="0" y="5462"/>
                        </a:cubicBezTo>
                        <a:lnTo>
                          <a:pt x="0" y="129067"/>
                        </a:lnTo>
                        <a:cubicBezTo>
                          <a:pt x="0" y="132083"/>
                          <a:pt x="2447" y="134529"/>
                          <a:pt x="5463" y="134529"/>
                        </a:cubicBezTo>
                        <a:lnTo>
                          <a:pt x="72626" y="134529"/>
                        </a:lnTo>
                        <a:cubicBezTo>
                          <a:pt x="72626" y="134529"/>
                          <a:pt x="76899" y="147740"/>
                          <a:pt x="63654" y="154575"/>
                        </a:cubicBezTo>
                        <a:lnTo>
                          <a:pt x="126457" y="154575"/>
                        </a:lnTo>
                        <a:cubicBezTo>
                          <a:pt x="126457" y="154575"/>
                          <a:pt x="111503" y="149449"/>
                          <a:pt x="115347" y="134529"/>
                        </a:cubicBezTo>
                        <a:lnTo>
                          <a:pt x="180461" y="134529"/>
                        </a:lnTo>
                        <a:cubicBezTo>
                          <a:pt x="183477" y="134529"/>
                          <a:pt x="185923" y="132083"/>
                          <a:pt x="185923" y="129067"/>
                        </a:cubicBezTo>
                        <a:lnTo>
                          <a:pt x="185923" y="5462"/>
                        </a:lnTo>
                        <a:cubicBezTo>
                          <a:pt x="185923" y="2445"/>
                          <a:pt x="183477" y="0"/>
                          <a:pt x="18046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1754;p44">
                    <a:extLst>
                      <a:ext uri="{FF2B5EF4-FFF2-40B4-BE49-F238E27FC236}">
                        <a16:creationId xmlns:a16="http://schemas.microsoft.com/office/drawing/2014/main" id="{42D0C136-9456-4617-B9A3-EF3C3F705DE9}"/>
                      </a:ext>
                    </a:extLst>
                  </p:cNvPr>
                  <p:cNvSpPr/>
                  <p:nvPr/>
                </p:nvSpPr>
                <p:spPr>
                  <a:xfrm>
                    <a:off x="3920200" y="3826650"/>
                    <a:ext cx="218700" cy="16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48" h="6545" extrusionOk="0">
                        <a:moveTo>
                          <a:pt x="4374" y="1"/>
                        </a:moveTo>
                        <a:cubicBezTo>
                          <a:pt x="1855" y="1"/>
                          <a:pt x="1" y="2847"/>
                          <a:pt x="1851" y="5498"/>
                        </a:cubicBezTo>
                        <a:cubicBezTo>
                          <a:pt x="1932" y="5613"/>
                          <a:pt x="2030" y="5713"/>
                          <a:pt x="2145" y="5792"/>
                        </a:cubicBezTo>
                        <a:cubicBezTo>
                          <a:pt x="2895" y="6317"/>
                          <a:pt x="3661" y="6545"/>
                          <a:pt x="4374" y="6545"/>
                        </a:cubicBezTo>
                        <a:cubicBezTo>
                          <a:pt x="6893" y="6545"/>
                          <a:pt x="8747" y="3697"/>
                          <a:pt x="6892" y="1045"/>
                        </a:cubicBezTo>
                        <a:cubicBezTo>
                          <a:pt x="6813" y="930"/>
                          <a:pt x="6713" y="832"/>
                          <a:pt x="6600" y="751"/>
                        </a:cubicBezTo>
                        <a:cubicBezTo>
                          <a:pt x="5850" y="228"/>
                          <a:pt x="5086" y="1"/>
                          <a:pt x="437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1755;p44">
                    <a:extLst>
                      <a:ext uri="{FF2B5EF4-FFF2-40B4-BE49-F238E27FC236}">
                        <a16:creationId xmlns:a16="http://schemas.microsoft.com/office/drawing/2014/main" id="{6CF63653-AAD0-45A9-9271-4509B0F24A7F}"/>
                      </a:ext>
                    </a:extLst>
                  </p:cNvPr>
                  <p:cNvSpPr/>
                  <p:nvPr/>
                </p:nvSpPr>
                <p:spPr>
                  <a:xfrm>
                    <a:off x="3520675" y="4177850"/>
                    <a:ext cx="1073100" cy="5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924" h="227" extrusionOk="0">
                        <a:moveTo>
                          <a:pt x="21463" y="1"/>
                        </a:moveTo>
                        <a:cubicBezTo>
                          <a:pt x="9608" y="1"/>
                          <a:pt x="0" y="52"/>
                          <a:pt x="0" y="114"/>
                        </a:cubicBezTo>
                        <a:cubicBezTo>
                          <a:pt x="0" y="175"/>
                          <a:pt x="9608" y="227"/>
                          <a:pt x="21463" y="227"/>
                        </a:cubicBezTo>
                        <a:cubicBezTo>
                          <a:pt x="33313" y="227"/>
                          <a:pt x="42924" y="175"/>
                          <a:pt x="42924" y="114"/>
                        </a:cubicBezTo>
                        <a:cubicBezTo>
                          <a:pt x="42924" y="52"/>
                          <a:pt x="33313" y="1"/>
                          <a:pt x="2146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26" name="Imagem 25">
                  <a:extLst>
                    <a:ext uri="{FF2B5EF4-FFF2-40B4-BE49-F238E27FC236}">
                      <a16:creationId xmlns:a16="http://schemas.microsoft.com/office/drawing/2014/main" id="{9C26F521-53D6-45E1-AD06-EFD977E434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011" y="1884927"/>
                  <a:ext cx="3462096" cy="2008666"/>
                </a:xfrm>
                <a:prstGeom prst="rect">
                  <a:avLst/>
                </a:prstGeom>
              </p:spPr>
            </p:pic>
          </p:grpSp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ED6CA960-A132-410C-B0AA-DD973DF0B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1978" y="2167815"/>
                <a:ext cx="3462096" cy="2075481"/>
              </a:xfrm>
              <a:prstGeom prst="rect">
                <a:avLst/>
              </a:prstGeom>
            </p:spPr>
          </p:pic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4E816AB-A664-49A6-8ED7-696A6BDAD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359" y="1885969"/>
              <a:ext cx="4280691" cy="255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Aplicação Java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4187687" y="777737"/>
            <a:ext cx="369735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73" y="1165546"/>
            <a:ext cx="8891789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67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Bariol Bold</vt:lpstr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Markz Marques</cp:lastModifiedBy>
  <cp:revision>347</cp:revision>
  <dcterms:created xsi:type="dcterms:W3CDTF">2020-04-20T17:21:30Z</dcterms:created>
  <dcterms:modified xsi:type="dcterms:W3CDTF">2020-12-06T18:26:39Z</dcterms:modified>
</cp:coreProperties>
</file>