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86" r:id="rId3"/>
    <p:sldId id="289" r:id="rId4"/>
    <p:sldId id="301" r:id="rId5"/>
    <p:sldId id="299" r:id="rId6"/>
    <p:sldId id="291" r:id="rId7"/>
    <p:sldId id="309" r:id="rId8"/>
    <p:sldId id="288" r:id="rId9"/>
    <p:sldId id="306" r:id="rId10"/>
    <p:sldId id="284" r:id="rId11"/>
    <p:sldId id="285" r:id="rId12"/>
    <p:sldId id="307" r:id="rId13"/>
    <p:sldId id="310" r:id="rId14"/>
    <p:sldId id="308" r:id="rId15"/>
    <p:sldId id="292" r:id="rId16"/>
    <p:sldId id="305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CE97"/>
    <a:srgbClr val="309A92"/>
    <a:srgbClr val="38C596"/>
    <a:srgbClr val="D2DEEF"/>
    <a:srgbClr val="EAEFF7"/>
    <a:srgbClr val="35B794"/>
    <a:srgbClr val="37BD95"/>
    <a:srgbClr val="39CB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78E798-E1EE-8E7D-7A3F-33DA64B29143}" v="155" dt="2020-09-15T15:40:50.2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89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36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5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75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20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73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03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13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80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20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26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B35C2-D55D-43EC-A9F9-87B33DB15AB7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58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f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1678591B-5872-4D1A-943E-5BC3264C3CFB}"/>
              </a:ext>
            </a:extLst>
          </p:cNvPr>
          <p:cNvSpPr/>
          <p:nvPr/>
        </p:nvSpPr>
        <p:spPr>
          <a:xfrm rot="2400000">
            <a:off x="-1662699" y="4952231"/>
            <a:ext cx="7210425" cy="38100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C727CAE5-80E2-41CE-B37E-BBFAE305D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2244379"/>
            <a:ext cx="47625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C0D744C7-2B31-44CA-BA1F-D2700F2BF96D}"/>
              </a:ext>
            </a:extLst>
          </p:cNvPr>
          <p:cNvSpPr/>
          <p:nvPr/>
        </p:nvSpPr>
        <p:spPr>
          <a:xfrm rot="2400000">
            <a:off x="7862302" y="-1867669"/>
            <a:ext cx="7210425" cy="38100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1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2E47AAF4-0703-407A-9375-DE4A2497442E}"/>
              </a:ext>
            </a:extLst>
          </p:cNvPr>
          <p:cNvCxnSpPr/>
          <p:nvPr/>
        </p:nvCxnSpPr>
        <p:spPr>
          <a:xfrm>
            <a:off x="4238625" y="895350"/>
            <a:ext cx="37052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Modelo Lógico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C89B846-E8B4-41E5-A2FD-3C9F96F43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 descr="Desenho de uma pessoa&#10;&#10;Descrição gerada automaticamente">
            <a:extLst>
              <a:ext uri="{FF2B5EF4-FFF2-40B4-BE49-F238E27FC236}">
                <a16:creationId xmlns:a16="http://schemas.microsoft.com/office/drawing/2014/main" xmlns="" id="{65B6D792-5394-44C7-88F8-DC482A9348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70" y="4245753"/>
            <a:ext cx="3084827" cy="2223170"/>
          </a:xfrm>
          <a:prstGeom prst="rect">
            <a:avLst/>
          </a:prstGeom>
        </p:spPr>
      </p:pic>
      <p:sp>
        <p:nvSpPr>
          <p:cNvPr id="8" name="AutoShape 4">
            <a:extLst>
              <a:ext uri="{FF2B5EF4-FFF2-40B4-BE49-F238E27FC236}">
                <a16:creationId xmlns:a16="http://schemas.microsoft.com/office/drawing/2014/main" xmlns="" id="{CBC49F37-024F-43BA-BF41-65835263DD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" name="Imagem 9" descr="Diagrama&#10;&#10;Descrição gerada automaticamente">
            <a:extLst>
              <a:ext uri="{FF2B5EF4-FFF2-40B4-BE49-F238E27FC236}">
                <a16:creationId xmlns:a16="http://schemas.microsoft.com/office/drawing/2014/main" xmlns="" id="{EC31F9B0-BA3A-445B-901B-FC2332FEF6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"/>
          <a:stretch/>
        </p:blipFill>
        <p:spPr>
          <a:xfrm>
            <a:off x="3021496" y="1263653"/>
            <a:ext cx="6705600" cy="526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-285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Site Institucional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3CF36ED0-FCD8-45D8-A912-5D4DD5032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xmlns="" id="{EF6676ED-9702-4820-B9D8-8B178C2BC9D8}"/>
              </a:ext>
            </a:extLst>
          </p:cNvPr>
          <p:cNvCxnSpPr/>
          <p:nvPr/>
        </p:nvCxnSpPr>
        <p:spPr>
          <a:xfrm>
            <a:off x="4000500" y="874896"/>
            <a:ext cx="42005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9" name="Agrupar 18">
            <a:extLst>
              <a:ext uri="{FF2B5EF4-FFF2-40B4-BE49-F238E27FC236}">
                <a16:creationId xmlns:a16="http://schemas.microsoft.com/office/drawing/2014/main" xmlns="" id="{84BF6789-3335-4920-AA85-D1861BE5B03E}"/>
              </a:ext>
            </a:extLst>
          </p:cNvPr>
          <p:cNvGrpSpPr/>
          <p:nvPr/>
        </p:nvGrpSpPr>
        <p:grpSpPr>
          <a:xfrm>
            <a:off x="287618" y="1304370"/>
            <a:ext cx="3712882" cy="3086883"/>
            <a:chOff x="287618" y="1584202"/>
            <a:chExt cx="3712882" cy="3086883"/>
          </a:xfrm>
        </p:grpSpPr>
        <p:grpSp>
          <p:nvGrpSpPr>
            <p:cNvPr id="6" name="Google Shape;1752;p44">
              <a:extLst>
                <a:ext uri="{FF2B5EF4-FFF2-40B4-BE49-F238E27FC236}">
                  <a16:creationId xmlns:a16="http://schemas.microsoft.com/office/drawing/2014/main" xmlns="" id="{DB60E812-6938-4298-A78E-5CA545FDF3CB}"/>
                </a:ext>
              </a:extLst>
            </p:cNvPr>
            <p:cNvGrpSpPr/>
            <p:nvPr/>
          </p:nvGrpSpPr>
          <p:grpSpPr>
            <a:xfrm flipH="1">
              <a:off x="287618" y="1584202"/>
              <a:ext cx="3712882" cy="3086883"/>
              <a:chOff x="1710050" y="814525"/>
              <a:chExt cx="4648075" cy="38644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8" name="Google Shape;1753;p44">
                <a:extLst>
                  <a:ext uri="{FF2B5EF4-FFF2-40B4-BE49-F238E27FC236}">
                    <a16:creationId xmlns:a16="http://schemas.microsoft.com/office/drawing/2014/main" xmlns="" id="{0DBB088E-379B-44B1-85B0-053B377E1558}"/>
                  </a:ext>
                </a:extLst>
              </p:cNvPr>
              <p:cNvSpPr/>
              <p:nvPr/>
            </p:nvSpPr>
            <p:spPr>
              <a:xfrm>
                <a:off x="1710050" y="814525"/>
                <a:ext cx="4648075" cy="3864400"/>
              </a:xfrm>
              <a:custGeom>
                <a:avLst/>
                <a:gdLst/>
                <a:ahLst/>
                <a:cxnLst/>
                <a:rect l="l" t="t" r="r" b="b"/>
                <a:pathLst>
                  <a:path w="185923" h="154576" extrusionOk="0">
                    <a:moveTo>
                      <a:pt x="5463" y="0"/>
                    </a:moveTo>
                    <a:cubicBezTo>
                      <a:pt x="2447" y="0"/>
                      <a:pt x="0" y="2445"/>
                      <a:pt x="0" y="5462"/>
                    </a:cubicBezTo>
                    <a:lnTo>
                      <a:pt x="0" y="129067"/>
                    </a:lnTo>
                    <a:cubicBezTo>
                      <a:pt x="0" y="132083"/>
                      <a:pt x="2447" y="134529"/>
                      <a:pt x="5463" y="134529"/>
                    </a:cubicBezTo>
                    <a:lnTo>
                      <a:pt x="72626" y="134529"/>
                    </a:lnTo>
                    <a:cubicBezTo>
                      <a:pt x="72626" y="134529"/>
                      <a:pt x="76899" y="147740"/>
                      <a:pt x="63654" y="154575"/>
                    </a:cubicBezTo>
                    <a:lnTo>
                      <a:pt x="126457" y="154575"/>
                    </a:lnTo>
                    <a:cubicBezTo>
                      <a:pt x="126457" y="154575"/>
                      <a:pt x="111503" y="149449"/>
                      <a:pt x="115347" y="134529"/>
                    </a:cubicBezTo>
                    <a:lnTo>
                      <a:pt x="180461" y="134529"/>
                    </a:lnTo>
                    <a:cubicBezTo>
                      <a:pt x="183477" y="134529"/>
                      <a:pt x="185923" y="132083"/>
                      <a:pt x="185923" y="129067"/>
                    </a:cubicBezTo>
                    <a:lnTo>
                      <a:pt x="185923" y="5462"/>
                    </a:lnTo>
                    <a:cubicBezTo>
                      <a:pt x="185923" y="2445"/>
                      <a:pt x="183477" y="0"/>
                      <a:pt x="1804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754;p44">
                <a:extLst>
                  <a:ext uri="{FF2B5EF4-FFF2-40B4-BE49-F238E27FC236}">
                    <a16:creationId xmlns:a16="http://schemas.microsoft.com/office/drawing/2014/main" xmlns="" id="{3B04B96F-32C9-4ACA-B368-E0F84F216A79}"/>
                  </a:ext>
                </a:extLst>
              </p:cNvPr>
              <p:cNvSpPr/>
              <p:nvPr/>
            </p:nvSpPr>
            <p:spPr>
              <a:xfrm>
                <a:off x="3920200" y="3826650"/>
                <a:ext cx="21870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8748" h="6545" extrusionOk="0">
                    <a:moveTo>
                      <a:pt x="4374" y="1"/>
                    </a:moveTo>
                    <a:cubicBezTo>
                      <a:pt x="1855" y="1"/>
                      <a:pt x="1" y="2847"/>
                      <a:pt x="1851" y="5498"/>
                    </a:cubicBezTo>
                    <a:cubicBezTo>
                      <a:pt x="1932" y="5613"/>
                      <a:pt x="2030" y="5713"/>
                      <a:pt x="2145" y="5792"/>
                    </a:cubicBezTo>
                    <a:cubicBezTo>
                      <a:pt x="2895" y="6317"/>
                      <a:pt x="3661" y="6545"/>
                      <a:pt x="4374" y="6545"/>
                    </a:cubicBezTo>
                    <a:cubicBezTo>
                      <a:pt x="6893" y="6545"/>
                      <a:pt x="8747" y="3697"/>
                      <a:pt x="6892" y="1045"/>
                    </a:cubicBezTo>
                    <a:cubicBezTo>
                      <a:pt x="6813" y="930"/>
                      <a:pt x="6713" y="832"/>
                      <a:pt x="6600" y="751"/>
                    </a:cubicBezTo>
                    <a:cubicBezTo>
                      <a:pt x="5850" y="228"/>
                      <a:pt x="5086" y="1"/>
                      <a:pt x="437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755;p44">
                <a:extLst>
                  <a:ext uri="{FF2B5EF4-FFF2-40B4-BE49-F238E27FC236}">
                    <a16:creationId xmlns:a16="http://schemas.microsoft.com/office/drawing/2014/main" xmlns="" id="{CF34BFC8-6B5D-4040-98EA-203295F3E25E}"/>
                  </a:ext>
                </a:extLst>
              </p:cNvPr>
              <p:cNvSpPr/>
              <p:nvPr/>
            </p:nvSpPr>
            <p:spPr>
              <a:xfrm>
                <a:off x="3520675" y="4177850"/>
                <a:ext cx="1073100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42924" h="227" extrusionOk="0">
                    <a:moveTo>
                      <a:pt x="21463" y="1"/>
                    </a:moveTo>
                    <a:cubicBezTo>
                      <a:pt x="9608" y="1"/>
                      <a:pt x="0" y="52"/>
                      <a:pt x="0" y="114"/>
                    </a:cubicBezTo>
                    <a:cubicBezTo>
                      <a:pt x="0" y="175"/>
                      <a:pt x="9608" y="227"/>
                      <a:pt x="21463" y="227"/>
                    </a:cubicBezTo>
                    <a:cubicBezTo>
                      <a:pt x="33313" y="227"/>
                      <a:pt x="42924" y="175"/>
                      <a:pt x="42924" y="114"/>
                    </a:cubicBezTo>
                    <a:cubicBezTo>
                      <a:pt x="42924" y="52"/>
                      <a:pt x="33313" y="1"/>
                      <a:pt x="2146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xmlns="" id="{760D5DD0-6CC9-481F-9766-56BD13589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3011" y="1884927"/>
              <a:ext cx="3462096" cy="2008666"/>
            </a:xfrm>
            <a:prstGeom prst="rect">
              <a:avLst/>
            </a:prstGeom>
          </p:spPr>
        </p:pic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xmlns="" id="{91CE4868-6806-4F0D-AD70-2D78D9090FA8}"/>
              </a:ext>
            </a:extLst>
          </p:cNvPr>
          <p:cNvGrpSpPr/>
          <p:nvPr/>
        </p:nvGrpSpPr>
        <p:grpSpPr>
          <a:xfrm>
            <a:off x="2720966" y="2893706"/>
            <a:ext cx="2162268" cy="2802244"/>
            <a:chOff x="3122202" y="3269963"/>
            <a:chExt cx="2162268" cy="2802244"/>
          </a:xfrm>
        </p:grpSpPr>
        <p:sp>
          <p:nvSpPr>
            <p:cNvPr id="13" name="Google Shape;1592;p73">
              <a:extLst>
                <a:ext uri="{FF2B5EF4-FFF2-40B4-BE49-F238E27FC236}">
                  <a16:creationId xmlns:a16="http://schemas.microsoft.com/office/drawing/2014/main" xmlns="" id="{9D82DDB8-54A1-4DD7-9030-06F75FEFFD86}"/>
                </a:ext>
              </a:extLst>
            </p:cNvPr>
            <p:cNvSpPr/>
            <p:nvPr/>
          </p:nvSpPr>
          <p:spPr>
            <a:xfrm>
              <a:off x="3122202" y="3269963"/>
              <a:ext cx="2162268" cy="2802244"/>
            </a:xfrm>
            <a:custGeom>
              <a:avLst/>
              <a:gdLst/>
              <a:ahLst/>
              <a:cxnLst/>
              <a:rect l="l" t="t" r="r" b="b"/>
              <a:pathLst>
                <a:path w="45656" h="59169" extrusionOk="0">
                  <a:moveTo>
                    <a:pt x="2732" y="0"/>
                  </a:moveTo>
                  <a:cubicBezTo>
                    <a:pt x="1096" y="0"/>
                    <a:pt x="0" y="1271"/>
                    <a:pt x="0" y="2732"/>
                  </a:cubicBezTo>
                  <a:lnTo>
                    <a:pt x="0" y="56422"/>
                  </a:lnTo>
                  <a:cubicBezTo>
                    <a:pt x="0" y="57883"/>
                    <a:pt x="1096" y="59169"/>
                    <a:pt x="2732" y="59169"/>
                  </a:cubicBezTo>
                  <a:lnTo>
                    <a:pt x="42909" y="59169"/>
                  </a:lnTo>
                  <a:cubicBezTo>
                    <a:pt x="44370" y="59169"/>
                    <a:pt x="45655" y="57883"/>
                    <a:pt x="45655" y="56422"/>
                  </a:cubicBezTo>
                  <a:lnTo>
                    <a:pt x="45655" y="2732"/>
                  </a:lnTo>
                  <a:cubicBezTo>
                    <a:pt x="45655" y="1271"/>
                    <a:pt x="44370" y="0"/>
                    <a:pt x="4290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xmlns="" id="{3F367BA2-89AF-4926-8925-741DC524A3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1458" r="3219" b="1956"/>
            <a:stretch/>
          </p:blipFill>
          <p:spPr>
            <a:xfrm>
              <a:off x="3359558" y="3548031"/>
              <a:ext cx="1710059" cy="2246108"/>
            </a:xfrm>
            <a:prstGeom prst="rect">
              <a:avLst/>
            </a:prstGeom>
          </p:spPr>
        </p:pic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xmlns="" id="{7E13A691-743F-4036-8B2B-FA415A2786A6}"/>
              </a:ext>
            </a:extLst>
          </p:cNvPr>
          <p:cNvGrpSpPr/>
          <p:nvPr/>
        </p:nvGrpSpPr>
        <p:grpSpPr>
          <a:xfrm>
            <a:off x="4151529" y="3914186"/>
            <a:ext cx="1421198" cy="2685175"/>
            <a:chOff x="4151529" y="3914186"/>
            <a:chExt cx="1421198" cy="2685175"/>
          </a:xfrm>
        </p:grpSpPr>
        <p:grpSp>
          <p:nvGrpSpPr>
            <p:cNvPr id="16" name="Google Shape;1634;p74">
              <a:extLst>
                <a:ext uri="{FF2B5EF4-FFF2-40B4-BE49-F238E27FC236}">
                  <a16:creationId xmlns:a16="http://schemas.microsoft.com/office/drawing/2014/main" xmlns="" id="{8013B569-1E04-4E77-BAB8-7D2458AFDE47}"/>
                </a:ext>
              </a:extLst>
            </p:cNvPr>
            <p:cNvGrpSpPr/>
            <p:nvPr/>
          </p:nvGrpSpPr>
          <p:grpSpPr>
            <a:xfrm>
              <a:off x="4151529" y="3914186"/>
              <a:ext cx="1421198" cy="2685175"/>
              <a:chOff x="5811225" y="1542500"/>
              <a:chExt cx="1421198" cy="2965713"/>
            </a:xfrm>
          </p:grpSpPr>
          <p:sp>
            <p:nvSpPr>
              <p:cNvPr id="17" name="Google Shape;1635;p74">
                <a:extLst>
                  <a:ext uri="{FF2B5EF4-FFF2-40B4-BE49-F238E27FC236}">
                    <a16:creationId xmlns:a16="http://schemas.microsoft.com/office/drawing/2014/main" xmlns="" id="{8872BE14-B3C6-4215-AEB3-09725A52F24B}"/>
                  </a:ext>
                </a:extLst>
              </p:cNvPr>
              <p:cNvSpPr/>
              <p:nvPr/>
            </p:nvSpPr>
            <p:spPr>
              <a:xfrm>
                <a:off x="5811225" y="1542500"/>
                <a:ext cx="1421198" cy="2965713"/>
              </a:xfrm>
              <a:custGeom>
                <a:avLst/>
                <a:gdLst/>
                <a:ahLst/>
                <a:cxnLst/>
                <a:rect l="l" t="t" r="r" b="b"/>
                <a:pathLst>
                  <a:path w="16803" h="35064" extrusionOk="0">
                    <a:moveTo>
                      <a:pt x="1287" y="0"/>
                    </a:moveTo>
                    <a:cubicBezTo>
                      <a:pt x="556" y="0"/>
                      <a:pt x="1" y="555"/>
                      <a:pt x="1" y="1286"/>
                    </a:cubicBezTo>
                    <a:lnTo>
                      <a:pt x="1" y="33792"/>
                    </a:lnTo>
                    <a:cubicBezTo>
                      <a:pt x="1" y="34523"/>
                      <a:pt x="556" y="35063"/>
                      <a:pt x="1287" y="35063"/>
                    </a:cubicBezTo>
                    <a:lnTo>
                      <a:pt x="15531" y="35063"/>
                    </a:lnTo>
                    <a:cubicBezTo>
                      <a:pt x="16261" y="35063"/>
                      <a:pt x="16802" y="34523"/>
                      <a:pt x="16802" y="33792"/>
                    </a:cubicBezTo>
                    <a:lnTo>
                      <a:pt x="16802" y="1286"/>
                    </a:lnTo>
                    <a:cubicBezTo>
                      <a:pt x="16802" y="555"/>
                      <a:pt x="16261" y="0"/>
                      <a:pt x="15531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636;p74">
                <a:extLst>
                  <a:ext uri="{FF2B5EF4-FFF2-40B4-BE49-F238E27FC236}">
                    <a16:creationId xmlns:a16="http://schemas.microsoft.com/office/drawing/2014/main" xmlns="" id="{9B8CC2B5-5256-4C0B-9076-F8772294115C}"/>
                  </a:ext>
                </a:extLst>
              </p:cNvPr>
              <p:cNvSpPr/>
              <p:nvPr/>
            </p:nvSpPr>
            <p:spPr>
              <a:xfrm>
                <a:off x="6414283" y="4171915"/>
                <a:ext cx="216356" cy="216356"/>
              </a:xfrm>
              <a:custGeom>
                <a:avLst/>
                <a:gdLst/>
                <a:ahLst/>
                <a:cxnLst/>
                <a:rect l="l" t="t" r="r" b="b"/>
                <a:pathLst>
                  <a:path w="2558" h="2558" extrusionOk="0">
                    <a:moveTo>
                      <a:pt x="1272" y="0"/>
                    </a:moveTo>
                    <a:cubicBezTo>
                      <a:pt x="541" y="0"/>
                      <a:pt x="0" y="541"/>
                      <a:pt x="0" y="1271"/>
                    </a:cubicBezTo>
                    <a:cubicBezTo>
                      <a:pt x="0" y="2002"/>
                      <a:pt x="541" y="2557"/>
                      <a:pt x="1272" y="2557"/>
                    </a:cubicBezTo>
                    <a:cubicBezTo>
                      <a:pt x="2002" y="2557"/>
                      <a:pt x="2557" y="2002"/>
                      <a:pt x="2557" y="1271"/>
                    </a:cubicBezTo>
                    <a:cubicBezTo>
                      <a:pt x="2557" y="541"/>
                      <a:pt x="2002" y="0"/>
                      <a:pt x="12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xmlns="" id="{4DE0FC26-C0D0-4230-84C8-518837990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51216" y="4158308"/>
              <a:ext cx="1021824" cy="1989348"/>
            </a:xfrm>
            <a:prstGeom prst="rect">
              <a:avLst/>
            </a:prstGeom>
          </p:spPr>
        </p:pic>
      </p:grpSp>
      <p:pic>
        <p:nvPicPr>
          <p:cNvPr id="2050" name="Picture 2" descr="Useful sites for Learning HTML/CSS/Javacript – Sriki's Stack">
            <a:extLst>
              <a:ext uri="{FF2B5EF4-FFF2-40B4-BE49-F238E27FC236}">
                <a16:creationId xmlns:a16="http://schemas.microsoft.com/office/drawing/2014/main" xmlns="" id="{F4798657-4CCC-4049-9AC1-551FB4D36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290" y="1575116"/>
            <a:ext cx="4200525" cy="246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ootstrap (and CSS) Useful Tips. I've been on some project in which I… | by  Fatah Nur Alam Majid | Medium">
            <a:extLst>
              <a:ext uri="{FF2B5EF4-FFF2-40B4-BE49-F238E27FC236}">
                <a16:creationId xmlns:a16="http://schemas.microsoft.com/office/drawing/2014/main" xmlns="" id="{9EDFA597-D68D-47F3-BD54-A81339D58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250" y="3916339"/>
            <a:ext cx="3948856" cy="197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41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-1600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Mockup Dashboard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3CF36ED0-FCD8-45D8-A912-5D4DD5032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xmlns="" id="{EF6676ED-9702-4820-B9D8-8B178C2BC9D8}"/>
              </a:ext>
            </a:extLst>
          </p:cNvPr>
          <p:cNvCxnSpPr>
            <a:cxnSpLocks/>
          </p:cNvCxnSpPr>
          <p:nvPr/>
        </p:nvCxnSpPr>
        <p:spPr>
          <a:xfrm>
            <a:off x="3750365" y="777737"/>
            <a:ext cx="469127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" name="Google Shape;2568;p50">
            <a:extLst>
              <a:ext uri="{FF2B5EF4-FFF2-40B4-BE49-F238E27FC236}">
                <a16:creationId xmlns:a16="http://schemas.microsoft.com/office/drawing/2014/main" xmlns="" id="{44646ED0-70CF-4F53-BCA6-F864DC8D8CE7}"/>
              </a:ext>
            </a:extLst>
          </p:cNvPr>
          <p:cNvGrpSpPr/>
          <p:nvPr/>
        </p:nvGrpSpPr>
        <p:grpSpPr>
          <a:xfrm>
            <a:off x="1676432" y="1081952"/>
            <a:ext cx="8839136" cy="5396428"/>
            <a:chOff x="2133731" y="1649046"/>
            <a:chExt cx="4876539" cy="3016882"/>
          </a:xfrm>
        </p:grpSpPr>
        <p:sp>
          <p:nvSpPr>
            <p:cNvPr id="9" name="Google Shape;2569;p50">
              <a:extLst>
                <a:ext uri="{FF2B5EF4-FFF2-40B4-BE49-F238E27FC236}">
                  <a16:creationId xmlns:a16="http://schemas.microsoft.com/office/drawing/2014/main" xmlns="" id="{FB65BD16-0480-48B4-9C70-4F7B1C20B16C}"/>
                </a:ext>
              </a:extLst>
            </p:cNvPr>
            <p:cNvSpPr/>
            <p:nvPr/>
          </p:nvSpPr>
          <p:spPr>
            <a:xfrm>
              <a:off x="2321794" y="1649046"/>
              <a:ext cx="4501502" cy="2976706"/>
            </a:xfrm>
            <a:custGeom>
              <a:avLst/>
              <a:gdLst/>
              <a:ahLst/>
              <a:cxnLst/>
              <a:rect l="l" t="t" r="r" b="b"/>
              <a:pathLst>
                <a:path w="136244" h="90094" extrusionOk="0">
                  <a:moveTo>
                    <a:pt x="6324" y="0"/>
                  </a:moveTo>
                  <a:cubicBezTo>
                    <a:pt x="2838" y="0"/>
                    <a:pt x="0" y="2838"/>
                    <a:pt x="0" y="6324"/>
                  </a:cubicBezTo>
                  <a:lnTo>
                    <a:pt x="0" y="83770"/>
                  </a:lnTo>
                  <a:cubicBezTo>
                    <a:pt x="0" y="87256"/>
                    <a:pt x="2838" y="90094"/>
                    <a:pt x="6324" y="90094"/>
                  </a:cubicBezTo>
                  <a:lnTo>
                    <a:pt x="129903" y="90094"/>
                  </a:lnTo>
                  <a:cubicBezTo>
                    <a:pt x="133405" y="90094"/>
                    <a:pt x="136243" y="87256"/>
                    <a:pt x="136243" y="83770"/>
                  </a:cubicBezTo>
                  <a:lnTo>
                    <a:pt x="136243" y="6324"/>
                  </a:lnTo>
                  <a:cubicBezTo>
                    <a:pt x="136243" y="2838"/>
                    <a:pt x="133405" y="0"/>
                    <a:pt x="129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70;p50">
              <a:extLst>
                <a:ext uri="{FF2B5EF4-FFF2-40B4-BE49-F238E27FC236}">
                  <a16:creationId xmlns:a16="http://schemas.microsoft.com/office/drawing/2014/main" xmlns="" id="{12A45219-8D11-4C29-9591-30268EABA08C}"/>
                </a:ext>
              </a:extLst>
            </p:cNvPr>
            <p:cNvSpPr/>
            <p:nvPr/>
          </p:nvSpPr>
          <p:spPr>
            <a:xfrm>
              <a:off x="2133731" y="4405541"/>
              <a:ext cx="4876539" cy="260388"/>
            </a:xfrm>
            <a:custGeom>
              <a:avLst/>
              <a:gdLst/>
              <a:ahLst/>
              <a:cxnLst/>
              <a:rect l="l" t="t" r="r" b="b"/>
              <a:pathLst>
                <a:path w="147595" h="7881" extrusionOk="0">
                  <a:moveTo>
                    <a:pt x="1" y="0"/>
                  </a:moveTo>
                  <a:lnTo>
                    <a:pt x="1" y="146"/>
                  </a:lnTo>
                  <a:cubicBezTo>
                    <a:pt x="1" y="4427"/>
                    <a:pt x="3454" y="7881"/>
                    <a:pt x="7735" y="7881"/>
                  </a:cubicBezTo>
                  <a:lnTo>
                    <a:pt x="139859" y="7881"/>
                  </a:lnTo>
                  <a:cubicBezTo>
                    <a:pt x="144140" y="7881"/>
                    <a:pt x="147594" y="4427"/>
                    <a:pt x="147594" y="146"/>
                  </a:cubicBezTo>
                  <a:lnTo>
                    <a:pt x="1475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71;p50">
              <a:extLst>
                <a:ext uri="{FF2B5EF4-FFF2-40B4-BE49-F238E27FC236}">
                  <a16:creationId xmlns:a16="http://schemas.microsoft.com/office/drawing/2014/main" xmlns="" id="{F59228A5-A741-4378-BE36-B7E19A2718D5}"/>
                </a:ext>
              </a:extLst>
            </p:cNvPr>
            <p:cNvSpPr/>
            <p:nvPr/>
          </p:nvSpPr>
          <p:spPr>
            <a:xfrm>
              <a:off x="4128917" y="4405541"/>
              <a:ext cx="968138" cy="96444"/>
            </a:xfrm>
            <a:custGeom>
              <a:avLst/>
              <a:gdLst/>
              <a:ahLst/>
              <a:cxnLst/>
              <a:rect l="l" t="t" r="r" b="b"/>
              <a:pathLst>
                <a:path w="29302" h="2919" extrusionOk="0">
                  <a:moveTo>
                    <a:pt x="0" y="0"/>
                  </a:moveTo>
                  <a:lnTo>
                    <a:pt x="1833" y="2919"/>
                  </a:lnTo>
                  <a:lnTo>
                    <a:pt x="27599" y="2919"/>
                  </a:lnTo>
                  <a:lnTo>
                    <a:pt x="29302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72;p50">
              <a:extLst>
                <a:ext uri="{FF2B5EF4-FFF2-40B4-BE49-F238E27FC236}">
                  <a16:creationId xmlns:a16="http://schemas.microsoft.com/office/drawing/2014/main" xmlns="" id="{BD730A34-147B-4163-9308-7D0D671AD525}"/>
                </a:ext>
              </a:extLst>
            </p:cNvPr>
            <p:cNvSpPr/>
            <p:nvPr/>
          </p:nvSpPr>
          <p:spPr>
            <a:xfrm>
              <a:off x="2321794" y="4407688"/>
              <a:ext cx="4501502" cy="14472"/>
            </a:xfrm>
            <a:custGeom>
              <a:avLst/>
              <a:gdLst/>
              <a:ahLst/>
              <a:cxnLst/>
              <a:rect l="l" t="t" r="r" b="b"/>
              <a:pathLst>
                <a:path w="136244" h="438" extrusionOk="0">
                  <a:moveTo>
                    <a:pt x="0" y="0"/>
                  </a:moveTo>
                  <a:lnTo>
                    <a:pt x="0" y="438"/>
                  </a:lnTo>
                  <a:lnTo>
                    <a:pt x="136243" y="438"/>
                  </a:lnTo>
                  <a:lnTo>
                    <a:pt x="136243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8994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-1600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Aplicação Java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3CF36ED0-FCD8-45D8-A912-5D4DD5032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xmlns="" id="{EF6676ED-9702-4820-B9D8-8B178C2BC9D8}"/>
              </a:ext>
            </a:extLst>
          </p:cNvPr>
          <p:cNvCxnSpPr>
            <a:cxnSpLocks/>
          </p:cNvCxnSpPr>
          <p:nvPr/>
        </p:nvCxnSpPr>
        <p:spPr>
          <a:xfrm>
            <a:off x="3750365" y="777737"/>
            <a:ext cx="469127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473" y="1165546"/>
            <a:ext cx="8891789" cy="432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01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2586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Planner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9070500-5C9F-415F-8DFF-FBCAA846F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xmlns="" id="{4E523067-FB64-412F-AE09-1E914EEC9A82}"/>
              </a:ext>
            </a:extLst>
          </p:cNvPr>
          <p:cNvCxnSpPr>
            <a:cxnSpLocks/>
          </p:cNvCxnSpPr>
          <p:nvPr/>
        </p:nvCxnSpPr>
        <p:spPr>
          <a:xfrm>
            <a:off x="5029200" y="1190625"/>
            <a:ext cx="217170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814E4E03-513D-4D7F-B842-33DE1E24CA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673" y="1509779"/>
            <a:ext cx="7704754" cy="472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22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2586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Conclusão</a:t>
            </a:r>
          </a:p>
        </p:txBody>
      </p:sp>
      <p:pic>
        <p:nvPicPr>
          <p:cNvPr id="3" name="Imagem 2" descr="Desenho de uma pessoa&#10;&#10;Descrição gerada automaticamente">
            <a:extLst>
              <a:ext uri="{FF2B5EF4-FFF2-40B4-BE49-F238E27FC236}">
                <a16:creationId xmlns:a16="http://schemas.microsoft.com/office/drawing/2014/main" xmlns="" id="{ED02D286-F5A0-4509-8E48-BFA54F34D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49" y="1567927"/>
            <a:ext cx="6304736" cy="4664319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CDDD861E-3766-442F-8F52-68E1AE2C3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xmlns="" id="{825D95E1-8250-4172-ABA3-976541C2807C}"/>
              </a:ext>
            </a:extLst>
          </p:cNvPr>
          <p:cNvCxnSpPr/>
          <p:nvPr/>
        </p:nvCxnSpPr>
        <p:spPr>
          <a:xfrm>
            <a:off x="4743450" y="1162050"/>
            <a:ext cx="27146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43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24948" y="2216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Perguntas?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5E95E14-1174-4815-814A-3FB16E71E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 descr="Uma imagem contendo homem, atletismo, mulher, segurando&#10;&#10;Descrição gerada automaticamente">
            <a:extLst>
              <a:ext uri="{FF2B5EF4-FFF2-40B4-BE49-F238E27FC236}">
                <a16:creationId xmlns:a16="http://schemas.microsoft.com/office/drawing/2014/main" xmlns="" id="{8C7F91F0-DCD8-4436-A809-E9763D748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759" y="1775791"/>
            <a:ext cx="6226481" cy="4332713"/>
          </a:xfrm>
          <a:prstGeom prst="rect">
            <a:avLst/>
          </a:prstGeom>
        </p:spPr>
      </p:pic>
      <p:cxnSp>
        <p:nvCxnSpPr>
          <p:cNvPr id="6" name="Straight Arrow Connector 1">
            <a:extLst>
              <a:ext uri="{FF2B5EF4-FFF2-40B4-BE49-F238E27FC236}">
                <a16:creationId xmlns:a16="http://schemas.microsoft.com/office/drawing/2014/main" xmlns="" id="{EF317FC1-ACAE-4693-9AF7-C538ED9B538A}"/>
              </a:ext>
            </a:extLst>
          </p:cNvPr>
          <p:cNvCxnSpPr/>
          <p:nvPr/>
        </p:nvCxnSpPr>
        <p:spPr>
          <a:xfrm>
            <a:off x="4690442" y="1162050"/>
            <a:ext cx="27146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14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xmlns="" id="{238B6891-9D9A-4548-BDE4-47054128BA41}"/>
              </a:ext>
            </a:extLst>
          </p:cNvPr>
          <p:cNvCxnSpPr/>
          <p:nvPr/>
        </p:nvCxnSpPr>
        <p:spPr>
          <a:xfrm>
            <a:off x="476250" y="1152525"/>
            <a:ext cx="30194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204859" y="251791"/>
            <a:ext cx="35328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Integrantes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xmlns="" id="{678E41F7-516A-49E2-B205-0A126C574C2E}"/>
              </a:ext>
            </a:extLst>
          </p:cNvPr>
          <p:cNvSpPr txBox="1">
            <a:spLocks/>
          </p:cNvSpPr>
          <p:nvPr/>
        </p:nvSpPr>
        <p:spPr>
          <a:xfrm>
            <a:off x="-284683" y="2447715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Gabriel 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Cerval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xmlns="" id="{0CD946CA-FF61-4363-B296-4AF3D7FBC896}"/>
              </a:ext>
            </a:extLst>
          </p:cNvPr>
          <p:cNvSpPr txBox="1">
            <a:spLocks/>
          </p:cNvSpPr>
          <p:nvPr/>
        </p:nvSpPr>
        <p:spPr>
          <a:xfrm>
            <a:off x="1698739" y="244490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Gabriel 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Lazaro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xmlns="" id="{AB9726E8-CEB5-4829-BE8F-0EAF85278B5A}"/>
              </a:ext>
            </a:extLst>
          </p:cNvPr>
          <p:cNvSpPr txBox="1">
            <a:spLocks/>
          </p:cNvSpPr>
          <p:nvPr/>
        </p:nvSpPr>
        <p:spPr>
          <a:xfrm>
            <a:off x="3557121" y="244490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Guilherme 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Silva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xmlns="" id="{2EEDD670-B386-40A2-A879-9CF8F33DA40F}"/>
              </a:ext>
            </a:extLst>
          </p:cNvPr>
          <p:cNvSpPr txBox="1">
            <a:spLocks/>
          </p:cNvSpPr>
          <p:nvPr/>
        </p:nvSpPr>
        <p:spPr>
          <a:xfrm>
            <a:off x="5567009" y="241376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Larissa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 Custódio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229589FA-FF5C-47DD-A54E-805F02B40D56}"/>
              </a:ext>
            </a:extLst>
          </p:cNvPr>
          <p:cNvSpPr txBox="1">
            <a:spLocks/>
          </p:cNvSpPr>
          <p:nvPr/>
        </p:nvSpPr>
        <p:spPr>
          <a:xfrm>
            <a:off x="7779704" y="241376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Marcelo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Whitehead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xmlns="" id="{9A6A319D-B6D1-48C9-B967-DAB049B71962}"/>
              </a:ext>
            </a:extLst>
          </p:cNvPr>
          <p:cNvSpPr txBox="1">
            <a:spLocks/>
          </p:cNvSpPr>
          <p:nvPr/>
        </p:nvSpPr>
        <p:spPr>
          <a:xfrm>
            <a:off x="9789592" y="241376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Vitor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Marques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xmlns="" id="{A69155FD-5341-487B-81D7-5E2880E096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864" y="3367253"/>
            <a:ext cx="1519201" cy="1493881"/>
          </a:xfrm>
          <a:prstGeom prst="ellipse">
            <a:avLst/>
          </a:prstGeom>
        </p:spPr>
      </p:pic>
      <p:pic>
        <p:nvPicPr>
          <p:cNvPr id="5" name="Imagem 4" descr="Uma imagem contendo pessoa, no interior, homem, olhando&#10;&#10;Descrição gerada automaticamente">
            <a:extLst>
              <a:ext uri="{FF2B5EF4-FFF2-40B4-BE49-F238E27FC236}">
                <a16:creationId xmlns:a16="http://schemas.microsoft.com/office/drawing/2014/main" xmlns="" id="{6C745D24-199A-4881-AE89-46E21608BE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59" y="3448056"/>
            <a:ext cx="1493880" cy="1493880"/>
          </a:xfrm>
          <a:prstGeom prst="rect">
            <a:avLst/>
          </a:prstGeom>
        </p:spPr>
      </p:pic>
      <p:pic>
        <p:nvPicPr>
          <p:cNvPr id="8" name="Imagem 7" descr="Mulher de óculos posando para foto&#10;&#10;Descrição gerada automaticamente">
            <a:extLst>
              <a:ext uri="{FF2B5EF4-FFF2-40B4-BE49-F238E27FC236}">
                <a16:creationId xmlns:a16="http://schemas.microsoft.com/office/drawing/2014/main" xmlns="" id="{FC4E1664-FD72-473B-9AA6-576FEBE87B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361" y="3461255"/>
            <a:ext cx="1493881" cy="1493881"/>
          </a:xfrm>
          <a:prstGeom prst="rect">
            <a:avLst/>
          </a:prstGeom>
        </p:spPr>
      </p:pic>
      <p:pic>
        <p:nvPicPr>
          <p:cNvPr id="13" name="Imagem 12" descr="Menino sorrindo posando para foto&#10;&#10;Descrição gerada automaticamente">
            <a:extLst>
              <a:ext uri="{FF2B5EF4-FFF2-40B4-BE49-F238E27FC236}">
                <a16:creationId xmlns:a16="http://schemas.microsoft.com/office/drawing/2014/main" xmlns="" id="{9CE75B2B-4F48-4749-8C51-76B8AF200A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718" y="3429000"/>
            <a:ext cx="1512936" cy="1512936"/>
          </a:xfrm>
          <a:prstGeom prst="rect">
            <a:avLst/>
          </a:prstGeom>
        </p:spPr>
      </p:pic>
      <p:pic>
        <p:nvPicPr>
          <p:cNvPr id="19" name="Imagem 18" descr="Uma imagem contendo pessoa, vestuário, mulher, chapéu&#10;&#10;Descrição gerada automaticamente">
            <a:extLst>
              <a:ext uri="{FF2B5EF4-FFF2-40B4-BE49-F238E27FC236}">
                <a16:creationId xmlns:a16="http://schemas.microsoft.com/office/drawing/2014/main" xmlns="" id="{EAADD116-6D5D-4F23-9BA1-67E971C3F6F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023" y="3448056"/>
            <a:ext cx="1512936" cy="1493881"/>
          </a:xfrm>
          <a:prstGeom prst="rect">
            <a:avLst/>
          </a:prstGeom>
        </p:spPr>
      </p:pic>
      <p:pic>
        <p:nvPicPr>
          <p:cNvPr id="21" name="Imagem 20" descr="Menino de camisa preta&#10;&#10;Descrição gerada automaticamente">
            <a:extLst>
              <a:ext uri="{FF2B5EF4-FFF2-40B4-BE49-F238E27FC236}">
                <a16:creationId xmlns:a16="http://schemas.microsoft.com/office/drawing/2014/main" xmlns="" id="{22A12B27-089B-438B-97E5-38C10B35395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612" y="3428999"/>
            <a:ext cx="1512937" cy="1512937"/>
          </a:xfrm>
          <a:prstGeom prst="rect">
            <a:avLst/>
          </a:prstGeom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xmlns="" id="{5823B29F-7B62-4389-9250-63EBA3ABE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52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xmlns="" id="{2A50C13F-38CB-4726-A175-5BC057C23492}"/>
              </a:ext>
            </a:extLst>
          </p:cNvPr>
          <p:cNvCxnSpPr/>
          <p:nvPr/>
        </p:nvCxnSpPr>
        <p:spPr>
          <a:xfrm>
            <a:off x="952500" y="1285875"/>
            <a:ext cx="506730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520147" y="381074"/>
            <a:ext cx="58806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Segmento/Contexto</a:t>
            </a:r>
          </a:p>
        </p:txBody>
      </p:sp>
      <p:pic>
        <p:nvPicPr>
          <p:cNvPr id="4098" name="Picture 2" descr="Imagens Telemarketing | Vetores, fotos de arquivo e PSD grátis">
            <a:extLst>
              <a:ext uri="{FF2B5EF4-FFF2-40B4-BE49-F238E27FC236}">
                <a16:creationId xmlns:a16="http://schemas.microsoft.com/office/drawing/2014/main" xmlns="" id="{3E46EC94-A677-40FE-ADA9-5B9036F75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487" y="1962203"/>
            <a:ext cx="3749950" cy="360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95805BE3-4A1A-4523-A540-D89AD3DB5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B6F48679-00C5-4A77-A553-A620B378115E}"/>
              </a:ext>
            </a:extLst>
          </p:cNvPr>
          <p:cNvSpPr txBox="1">
            <a:spLocks/>
          </p:cNvSpPr>
          <p:nvPr/>
        </p:nvSpPr>
        <p:spPr>
          <a:xfrm>
            <a:off x="952500" y="3762299"/>
            <a:ext cx="4900751" cy="5872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Telemarketing;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Pandemia 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Necessidade de uma ferramenta;</a:t>
            </a:r>
          </a:p>
        </p:txBody>
      </p:sp>
    </p:spTree>
    <p:extLst>
      <p:ext uri="{BB962C8B-B14F-4D97-AF65-F5344CB8AC3E}">
        <p14:creationId xmlns:p14="http://schemas.microsoft.com/office/powerpoint/2010/main" val="294210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1060173" y="367821"/>
            <a:ext cx="28094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Problema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CD24726A-903B-41C4-B6DF-760C4CFE6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019" y="2027581"/>
            <a:ext cx="5920981" cy="3863009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F42FB2A8-7F94-4D7A-BF31-87B8DC9FE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xmlns="" id="{767E2C2F-9178-48A2-B56C-EB623F4CF011}"/>
              </a:ext>
            </a:extLst>
          </p:cNvPr>
          <p:cNvCxnSpPr/>
          <p:nvPr/>
        </p:nvCxnSpPr>
        <p:spPr>
          <a:xfrm>
            <a:off x="1181100" y="1276350"/>
            <a:ext cx="253365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AC3CD658-6C4C-49F8-8B83-5AE503BD9F21}"/>
              </a:ext>
            </a:extLst>
          </p:cNvPr>
          <p:cNvSpPr txBox="1">
            <a:spLocks/>
          </p:cNvSpPr>
          <p:nvPr/>
        </p:nvSpPr>
        <p:spPr>
          <a:xfrm>
            <a:off x="745435" y="4590857"/>
            <a:ext cx="4900751" cy="5872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Falta de monitoramento;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Mudança repentina para home office;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</a:t>
            </a:r>
            <a:r>
              <a:rPr lang="pt-BR" sz="2800" dirty="0" smtClean="0">
                <a:latin typeface="Bariol Bold" panose="02000506040000020003"/>
              </a:rPr>
              <a:t>Funcionários que tentam burlar regras</a:t>
            </a:r>
            <a:r>
              <a:rPr lang="pt-BR" sz="2800" dirty="0" smtClean="0">
                <a:latin typeface="Bariol Bold" panose="02000506040000020003"/>
              </a:rPr>
              <a:t>;</a:t>
            </a:r>
            <a:endParaRPr lang="pt-BR" sz="2800" dirty="0">
              <a:latin typeface="Bariol Bold" panose="02000506040000020003"/>
            </a:endParaRPr>
          </a:p>
        </p:txBody>
      </p:sp>
    </p:spTree>
    <p:extLst>
      <p:ext uri="{BB962C8B-B14F-4D97-AF65-F5344CB8AC3E}">
        <p14:creationId xmlns:p14="http://schemas.microsoft.com/office/powerpoint/2010/main" val="295145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xmlns="" id="{8067B5E4-5CC9-4738-A6C6-0C51E8FD5F7E}"/>
              </a:ext>
            </a:extLst>
          </p:cNvPr>
          <p:cNvCxnSpPr/>
          <p:nvPr/>
        </p:nvCxnSpPr>
        <p:spPr>
          <a:xfrm>
            <a:off x="838200" y="1637210"/>
            <a:ext cx="444817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718308" y="642951"/>
            <a:ext cx="46879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Solução Proposta</a:t>
            </a:r>
          </a:p>
        </p:txBody>
      </p:sp>
      <p:pic>
        <p:nvPicPr>
          <p:cNvPr id="3" name="Imagem 2" descr="Uma imagem contendo atletismo, homem, mulher, jovem&#10;&#10;Descrição gerada automaticamente">
            <a:extLst>
              <a:ext uri="{FF2B5EF4-FFF2-40B4-BE49-F238E27FC236}">
                <a16:creationId xmlns:a16="http://schemas.microsoft.com/office/drawing/2014/main" xmlns="" id="{C1A98800-58DC-4483-87DF-2963DFDEA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942" y="2244205"/>
            <a:ext cx="5304688" cy="3606627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81A7A57C-8BAD-40FC-9628-0A271DFBC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D8EF5F0E-CD81-4152-8D0B-8902A213ECB2}"/>
              </a:ext>
            </a:extLst>
          </p:cNvPr>
          <p:cNvSpPr txBox="1">
            <a:spLocks/>
          </p:cNvSpPr>
          <p:nvPr/>
        </p:nvSpPr>
        <p:spPr>
          <a:xfrm>
            <a:off x="838200" y="4047518"/>
            <a:ext cx="4900751" cy="5872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Software de Monitoramento;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Gráficos e Relatórios;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Simples e Rápido;</a:t>
            </a:r>
          </a:p>
        </p:txBody>
      </p:sp>
    </p:spTree>
    <p:extLst>
      <p:ext uri="{BB962C8B-B14F-4D97-AF65-F5344CB8AC3E}">
        <p14:creationId xmlns:p14="http://schemas.microsoft.com/office/powerpoint/2010/main" val="329380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xmlns="" id="{E8D38C0A-F3C1-4051-ABE3-35FA8150390A}"/>
              </a:ext>
            </a:extLst>
          </p:cNvPr>
          <p:cNvCxnSpPr/>
          <p:nvPr/>
        </p:nvCxnSpPr>
        <p:spPr>
          <a:xfrm>
            <a:off x="4846158" y="1228725"/>
            <a:ext cx="238125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4789755" y="385102"/>
            <a:ext cx="26124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Inovação</a:t>
            </a:r>
          </a:p>
        </p:txBody>
      </p:sp>
      <p:pic>
        <p:nvPicPr>
          <p:cNvPr id="3" name="Imagem 2" descr="Uma imagem contendo mesa, atletismo&#10;&#10;Descrição gerada automaticamente">
            <a:extLst>
              <a:ext uri="{FF2B5EF4-FFF2-40B4-BE49-F238E27FC236}">
                <a16:creationId xmlns:a16="http://schemas.microsoft.com/office/drawing/2014/main" xmlns="" id="{4F1DEA53-EAA9-41BE-AAAD-67147C20E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663715"/>
            <a:ext cx="5435201" cy="4221565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D63799FE-FD58-46C7-8DD5-1902EEB7F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83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4162839" y="-183443"/>
            <a:ext cx="38663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HLD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xmlns="" id="{8BC350D6-EEE4-4369-B0B7-E605D1C2FDBA}"/>
              </a:ext>
            </a:extLst>
          </p:cNvPr>
          <p:cNvCxnSpPr>
            <a:cxnSpLocks/>
          </p:cNvCxnSpPr>
          <p:nvPr/>
        </p:nvCxnSpPr>
        <p:spPr>
          <a:xfrm>
            <a:off x="5605670" y="766969"/>
            <a:ext cx="1046921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F92141F6-050D-4FB0-8986-4F5D8D4F9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365" y="1142120"/>
            <a:ext cx="9329530" cy="5214506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EF083EFE-E484-4847-A645-55EC0AADC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50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4162839" y="-183443"/>
            <a:ext cx="38663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LLD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xmlns="" id="{8BC350D6-EEE4-4369-B0B7-E605D1C2FDBA}"/>
              </a:ext>
            </a:extLst>
          </p:cNvPr>
          <p:cNvCxnSpPr>
            <a:cxnSpLocks/>
          </p:cNvCxnSpPr>
          <p:nvPr/>
        </p:nvCxnSpPr>
        <p:spPr>
          <a:xfrm>
            <a:off x="5605670" y="766969"/>
            <a:ext cx="1046921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65541928-1DD4-46FE-BA17-DB29347D8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748" y="1003008"/>
            <a:ext cx="9674087" cy="5410817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EF083EFE-E484-4847-A645-55EC0AADC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4835" y="6413825"/>
            <a:ext cx="904830" cy="37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70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0"/>
            <a:ext cx="10515600" cy="1213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BPMN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5E6A065D-74B6-43C9-8951-4759FD99C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xmlns="" id="{102C7A15-5BE4-4E8E-826E-06C7E84CB27C}"/>
              </a:ext>
            </a:extLst>
          </p:cNvPr>
          <p:cNvCxnSpPr>
            <a:cxnSpLocks/>
          </p:cNvCxnSpPr>
          <p:nvPr/>
        </p:nvCxnSpPr>
        <p:spPr>
          <a:xfrm>
            <a:off x="5261113" y="838200"/>
            <a:ext cx="1762539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A01150A3-5332-4792-A493-1C43638FC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886" y="961001"/>
            <a:ext cx="7474226" cy="57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02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2010</TotalTime>
  <Words>77</Words>
  <Application>Microsoft Office PowerPoint</Application>
  <PresentationFormat>Widescreen</PresentationFormat>
  <Paragraphs>42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Bariol Bold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User</cp:lastModifiedBy>
  <cp:revision>325</cp:revision>
  <dcterms:created xsi:type="dcterms:W3CDTF">2020-04-20T17:21:30Z</dcterms:created>
  <dcterms:modified xsi:type="dcterms:W3CDTF">2020-10-27T00:54:58Z</dcterms:modified>
</cp:coreProperties>
</file>