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5A3B00-7CB9-480C-A836-9AB25F3FC0B6}"/>
              </a:ext>
            </a:extLst>
          </p:cNvPr>
          <p:cNvSpPr txBox="1">
            <a:spLocks/>
          </p:cNvSpPr>
          <p:nvPr/>
        </p:nvSpPr>
        <p:spPr>
          <a:xfrm>
            <a:off x="723900" y="4034266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Gestor com maior controle;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Possibilidade de relocação de funcionários;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Gráficos de trabalho semanal;</a:t>
            </a:r>
          </a:p>
        </p:txBody>
      </p: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6C4552BF-73DB-4DF0-A4A4-BCBB9C28F9A8}"/>
              </a:ext>
            </a:extLst>
          </p:cNvPr>
          <p:cNvSpPr/>
          <p:nvPr/>
        </p:nvSpPr>
        <p:spPr>
          <a:xfrm>
            <a:off x="1381539" y="5398335"/>
            <a:ext cx="3935896" cy="3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8" y="868412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7988394-349E-4F17-A709-88AF1C8F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8" y="1093987"/>
            <a:ext cx="9819861" cy="549212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06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209675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102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Silva</cp:lastModifiedBy>
  <cp:revision>310</cp:revision>
  <dcterms:created xsi:type="dcterms:W3CDTF">2020-04-20T17:21:30Z</dcterms:created>
  <dcterms:modified xsi:type="dcterms:W3CDTF">2020-09-15T23:45:26Z</dcterms:modified>
</cp:coreProperties>
</file>