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80795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sendo alertado sobre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o controle dos computadores totalmente automatizado e em tempo real. Aumentando e melhorando o desempenho dos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0" y="-94903"/>
            <a:ext cx="6816101" cy="3817017"/>
          </a:xfrm>
          <a:prstGeom prst="rect">
            <a:avLst/>
          </a:prstGeom>
        </p:spPr>
      </p:pic>
      <p:pic>
        <p:nvPicPr>
          <p:cNvPr id="49" name="Imagem 48" descr="Forma&#10;&#10;Descrição gerada automaticamente">
            <a:extLst>
              <a:ext uri="{FF2B5EF4-FFF2-40B4-BE49-F238E27FC236}">
                <a16:creationId xmlns:a16="http://schemas.microsoft.com/office/drawing/2014/main" id="{85B16B53-66FB-4009-B794-D2C9A50B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99" y="4608060"/>
            <a:ext cx="2950568" cy="16523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3" y="5454288"/>
            <a:ext cx="1240498" cy="97974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BA60CF-EE2A-4753-B028-FFAAD68A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0" y="3722114"/>
            <a:ext cx="817927" cy="817927"/>
          </a:xfrm>
          <a:prstGeom prst="rect">
            <a:avLst/>
          </a:prstGeom>
        </p:spPr>
      </p:pic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FCCB8A71-8097-4DA8-9661-AD0C34FFD1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39902" y="4682967"/>
            <a:ext cx="654602" cy="5117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>
            <a:off x="4192118" y="5151214"/>
            <a:ext cx="4034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>
            <a:off x="6585358" y="5151214"/>
            <a:ext cx="5003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8B2204F4-AF5C-4DFA-83D7-3C46B1F2C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92" y="3760875"/>
            <a:ext cx="817927" cy="817927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9D9D231-3B5D-459E-9F07-70D804399E2E}"/>
              </a:ext>
            </a:extLst>
          </p:cNvPr>
          <p:cNvSpPr txBox="1"/>
          <p:nvPr/>
        </p:nvSpPr>
        <p:spPr>
          <a:xfrm>
            <a:off x="9917609" y="4053444"/>
            <a:ext cx="817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REDE 3G, 4G, 5G</a:t>
            </a: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5" y="5337511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58" y="4900498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90" y="5083430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7" y="5333844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53" y="4900498"/>
            <a:ext cx="381592" cy="381592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92F4BEEE-61FB-4D33-9705-9BE85FB021A7}"/>
              </a:ext>
            </a:extLst>
          </p:cNvPr>
          <p:cNvSpPr txBox="1"/>
          <p:nvPr/>
        </p:nvSpPr>
        <p:spPr>
          <a:xfrm>
            <a:off x="2843126" y="4045362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432825B-1FF5-4235-B539-F118FD12B00F}"/>
              </a:ext>
            </a:extLst>
          </p:cNvPr>
          <p:cNvSpPr txBox="1"/>
          <p:nvPr/>
        </p:nvSpPr>
        <p:spPr>
          <a:xfrm>
            <a:off x="8517911" y="4031066"/>
            <a:ext cx="631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LAN/WIFI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527A57A7-4EB5-48F3-BDF3-BD282FF5FE52}"/>
              </a:ext>
            </a:extLst>
          </p:cNvPr>
          <p:cNvSpPr txBox="1"/>
          <p:nvPr/>
        </p:nvSpPr>
        <p:spPr>
          <a:xfrm>
            <a:off x="7229275" y="5493206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E91ACD8-30B1-48C9-BAB1-7724AC9175C5}"/>
              </a:ext>
            </a:extLst>
          </p:cNvPr>
          <p:cNvSpPr txBox="1"/>
          <p:nvPr/>
        </p:nvSpPr>
        <p:spPr>
          <a:xfrm>
            <a:off x="10736262" y="544838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AE0D996A-3D2E-42C2-8787-5666F58A858F}"/>
              </a:ext>
            </a:extLst>
          </p:cNvPr>
          <p:cNvSpPr txBox="1"/>
          <p:nvPr/>
        </p:nvSpPr>
        <p:spPr>
          <a:xfrm>
            <a:off x="7372302" y="4020430"/>
            <a:ext cx="1240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BANDA 5MB Mínimo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46C75828-FC98-4D49-9F89-B0C448717B43}"/>
              </a:ext>
            </a:extLst>
          </p:cNvPr>
          <p:cNvSpPr txBox="1"/>
          <p:nvPr/>
        </p:nvSpPr>
        <p:spPr>
          <a:xfrm>
            <a:off x="2972773" y="3745249"/>
            <a:ext cx="673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NET 30MB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C13A803-F79E-45E6-8B53-489FE0345D46}"/>
              </a:ext>
            </a:extLst>
          </p:cNvPr>
          <p:cNvSpPr txBox="1"/>
          <p:nvPr/>
        </p:nvSpPr>
        <p:spPr>
          <a:xfrm>
            <a:off x="391024" y="3878120"/>
            <a:ext cx="24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ROTEADOR Wi </a:t>
            </a:r>
            <a:r>
              <a:rPr lang="pt-BR" sz="900" dirty="0" err="1"/>
              <a:t>Fi</a:t>
            </a:r>
            <a:endParaRPr lang="pt-BR" sz="900" dirty="0"/>
          </a:p>
          <a:p>
            <a:r>
              <a:rPr lang="en-US" sz="900" dirty="0" err="1"/>
              <a:t>Roteador</a:t>
            </a:r>
            <a:r>
              <a:rPr lang="en-US" sz="900" dirty="0"/>
              <a:t> TP-Link Archer C6 AC1200,  1000Mbps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6" y="5434219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71" y="5360370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32" y="5401957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81988" y="3745249"/>
            <a:ext cx="4003452" cy="301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094A487-B4D8-4E7E-A6DF-17D5E2F5A98F}"/>
              </a:ext>
            </a:extLst>
          </p:cNvPr>
          <p:cNvSpPr/>
          <p:nvPr/>
        </p:nvSpPr>
        <p:spPr>
          <a:xfrm>
            <a:off x="7275796" y="3760875"/>
            <a:ext cx="4799985" cy="300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-102336" y="-38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-1824" y="3429000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0" y="5540446"/>
            <a:ext cx="403712" cy="403712"/>
          </a:xfrm>
          <a:prstGeom prst="rect">
            <a:avLst/>
          </a:prstGeom>
        </p:spPr>
      </p:pic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71F72E75-91AD-4FA7-9A33-1635686FD9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31" y="5549860"/>
            <a:ext cx="403713" cy="40371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9B4519-BABB-4AEB-BD5F-95A30CCBECB9}"/>
              </a:ext>
            </a:extLst>
          </p:cNvPr>
          <p:cNvSpPr txBox="1"/>
          <p:nvPr/>
        </p:nvSpPr>
        <p:spPr>
          <a:xfrm>
            <a:off x="1372519" y="5434219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Computador com software </a:t>
            </a:r>
            <a:r>
              <a:rPr lang="pt-BR" sz="900" dirty="0" err="1"/>
              <a:t>Telemon</a:t>
            </a:r>
            <a:r>
              <a:rPr lang="pt-BR" sz="900" dirty="0"/>
              <a:t> realizando o monitoramento de processos, hardware, capturando log erros e internet.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86D418-90DA-41B2-8FE9-FB6769BF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19" y="5008868"/>
            <a:ext cx="798554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84" y="365870"/>
            <a:ext cx="1751422" cy="5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11FA70B-4306-48B9-9DD5-D261264F70A5}"/>
              </a:ext>
            </a:extLst>
          </p:cNvPr>
          <p:cNvCxnSpPr/>
          <p:nvPr/>
        </p:nvCxnSpPr>
        <p:spPr>
          <a:xfrm flipV="1">
            <a:off x="5744217" y="3560339"/>
            <a:ext cx="0" cy="920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F21AB73-1531-4A38-A691-372E4C5AC242}"/>
              </a:ext>
            </a:extLst>
          </p:cNvPr>
          <p:cNvSpPr/>
          <p:nvPr/>
        </p:nvSpPr>
        <p:spPr>
          <a:xfrm>
            <a:off x="6066157" y="1627646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D70534-8DF3-47A4-8849-845029A2F70F}"/>
              </a:ext>
            </a:extLst>
          </p:cNvPr>
          <p:cNvSpPr txBox="1"/>
          <p:nvPr/>
        </p:nvSpPr>
        <p:spPr>
          <a:xfrm>
            <a:off x="6093755" y="1568286"/>
            <a:ext cx="117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2FDAE53-39A2-43C9-A370-77C86BAE3B46}"/>
              </a:ext>
            </a:extLst>
          </p:cNvPr>
          <p:cNvSpPr/>
          <p:nvPr/>
        </p:nvSpPr>
        <p:spPr>
          <a:xfrm>
            <a:off x="6158961" y="1805509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D154F26-51C5-4773-A2E2-CB7B47C97C27}"/>
              </a:ext>
            </a:extLst>
          </p:cNvPr>
          <p:cNvSpPr/>
          <p:nvPr/>
        </p:nvSpPr>
        <p:spPr>
          <a:xfrm>
            <a:off x="6154377" y="2130345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04F15B9-5E30-487C-ADE1-C7A396C60E1C}"/>
              </a:ext>
            </a:extLst>
          </p:cNvPr>
          <p:cNvSpPr/>
          <p:nvPr/>
        </p:nvSpPr>
        <p:spPr>
          <a:xfrm>
            <a:off x="4595560" y="1610147"/>
            <a:ext cx="1209639" cy="114849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2D7509F-0E02-4527-A270-E5C288172F37}"/>
              </a:ext>
            </a:extLst>
          </p:cNvPr>
          <p:cNvSpPr txBox="1"/>
          <p:nvPr/>
        </p:nvSpPr>
        <p:spPr>
          <a:xfrm>
            <a:off x="4688364" y="1568285"/>
            <a:ext cx="10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6E5C280-9F21-40F5-BEE3-BAB743F83AA7}"/>
              </a:ext>
            </a:extLst>
          </p:cNvPr>
          <p:cNvSpPr/>
          <p:nvPr/>
        </p:nvSpPr>
        <p:spPr>
          <a:xfrm>
            <a:off x="4688364" y="1788010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4C0570-C2F7-49E5-B17B-A32718761E40}"/>
              </a:ext>
            </a:extLst>
          </p:cNvPr>
          <p:cNvSpPr/>
          <p:nvPr/>
        </p:nvSpPr>
        <p:spPr>
          <a:xfrm>
            <a:off x="4683780" y="2112846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BOOTSTRAP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B6343D1-5072-4083-8545-D1C870AE98DA}"/>
              </a:ext>
            </a:extLst>
          </p:cNvPr>
          <p:cNvSpPr/>
          <p:nvPr/>
        </p:nvSpPr>
        <p:spPr>
          <a:xfrm>
            <a:off x="4680988" y="2433696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CHART JS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8FF43D9-C4E1-4B43-9135-146B7DD493B3}"/>
              </a:ext>
            </a:extLst>
          </p:cNvPr>
          <p:cNvSpPr/>
          <p:nvPr/>
        </p:nvSpPr>
        <p:spPr>
          <a:xfrm>
            <a:off x="6157038" y="2440986"/>
            <a:ext cx="1011552" cy="23194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F4699EE-5CB5-4880-B89E-9008D6224642}"/>
              </a:ext>
            </a:extLst>
          </p:cNvPr>
          <p:cNvSpPr txBox="1"/>
          <p:nvPr/>
        </p:nvSpPr>
        <p:spPr>
          <a:xfrm>
            <a:off x="6160152" y="2428660"/>
            <a:ext cx="104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HTML/CSS/JS</a:t>
            </a:r>
          </a:p>
        </p:txBody>
      </p:sp>
      <p:pic>
        <p:nvPicPr>
          <p:cNvPr id="53" name="Imagem 52" descr="Imagem em preto e branco&#10;&#10;Descrição gerada automaticamente">
            <a:extLst>
              <a:ext uri="{FF2B5EF4-FFF2-40B4-BE49-F238E27FC236}">
                <a16:creationId xmlns:a16="http://schemas.microsoft.com/office/drawing/2014/main" id="{F88B7289-3322-46D5-AD13-B255012820B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50" y="5312827"/>
            <a:ext cx="738426" cy="738426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994B9A6-3548-496B-AB95-90CBE7C708B1}"/>
              </a:ext>
            </a:extLst>
          </p:cNvPr>
          <p:cNvSpPr txBox="1"/>
          <p:nvPr/>
        </p:nvSpPr>
        <p:spPr>
          <a:xfrm>
            <a:off x="5408009" y="56650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420008" y="2773057"/>
            <a:ext cx="394932" cy="8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87A28EFF-8C7A-47EA-BE4C-F86487B4418F}"/>
              </a:ext>
            </a:extLst>
          </p:cNvPr>
          <p:cNvGrpSpPr/>
          <p:nvPr/>
        </p:nvGrpSpPr>
        <p:grpSpPr>
          <a:xfrm>
            <a:off x="391024" y="1185550"/>
            <a:ext cx="1259913" cy="1399458"/>
            <a:chOff x="270964" y="1582607"/>
            <a:chExt cx="1217513" cy="1366061"/>
          </a:xfrm>
        </p:grpSpPr>
        <p:pic>
          <p:nvPicPr>
            <p:cNvPr id="106" name="Picture 2" descr="Telegram Web">
              <a:extLst>
                <a:ext uri="{FF2B5EF4-FFF2-40B4-BE49-F238E27FC236}">
                  <a16:creationId xmlns:a16="http://schemas.microsoft.com/office/drawing/2014/main" id="{C95334B2-AA40-458C-BF70-B6BEDB6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20345180-4942-4E46-84A9-1BF940D36DB2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67" y="819435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3" y="436990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" y="977493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567295" y="2445473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10289514" y="557778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107922" y="1793953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907" y="1395694"/>
            <a:ext cx="1804542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358620">
            <a:off x="11082936" y="3742761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766680-2F1B-413D-9A2F-4734BA53E6CF}"/>
              </a:ext>
            </a:extLst>
          </p:cNvPr>
          <p:cNvSpPr txBox="1"/>
          <p:nvPr/>
        </p:nvSpPr>
        <p:spPr>
          <a:xfrm>
            <a:off x="114046" y="5696980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5" y="4488066"/>
            <a:ext cx="1377101" cy="13771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2698B27-EEA4-4DBD-9A80-CAFCF20FA141}"/>
              </a:ext>
            </a:extLst>
          </p:cNvPr>
          <p:cNvSpPr txBox="1"/>
          <p:nvPr/>
        </p:nvSpPr>
        <p:spPr>
          <a:xfrm>
            <a:off x="3713774" y="1377207"/>
            <a:ext cx="166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INSERT, SELECT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764C5-7397-4D32-AA5A-06528DA28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5463" y="3095937"/>
            <a:ext cx="1804542" cy="8383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CAAA66-7BB7-49AB-B586-F2A5435D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7025" y="3048462"/>
            <a:ext cx="1804542" cy="838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79BD3F-053E-41BF-B4F6-204271B06509}"/>
              </a:ext>
            </a:extLst>
          </p:cNvPr>
          <p:cNvSpPr txBox="1"/>
          <p:nvPr/>
        </p:nvSpPr>
        <p:spPr>
          <a:xfrm rot="16200000">
            <a:off x="6719015" y="3132139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9E1FA0FD-0A2E-435A-BE99-AC656FD0C817}"/>
              </a:ext>
            </a:extLst>
          </p:cNvPr>
          <p:cNvSpPr/>
          <p:nvPr/>
        </p:nvSpPr>
        <p:spPr>
          <a:xfrm>
            <a:off x="1986728" y="974966"/>
            <a:ext cx="1663675" cy="1380171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095C1B-21B5-4D58-9BDB-2994E0D3C828}"/>
              </a:ext>
            </a:extLst>
          </p:cNvPr>
          <p:cNvSpPr/>
          <p:nvPr/>
        </p:nvSpPr>
        <p:spPr>
          <a:xfrm>
            <a:off x="2106973" y="1047427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OSHI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DF7A7E0-E401-4DA6-A5FD-5D64822784EA}"/>
              </a:ext>
            </a:extLst>
          </p:cNvPr>
          <p:cNvSpPr/>
          <p:nvPr/>
        </p:nvSpPr>
        <p:spPr>
          <a:xfrm>
            <a:off x="2106973" y="1322008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71B3CC3-7F02-41D5-B35C-F91DB58B6026}"/>
              </a:ext>
            </a:extLst>
          </p:cNvPr>
          <p:cNvGrpSpPr/>
          <p:nvPr/>
        </p:nvGrpSpPr>
        <p:grpSpPr>
          <a:xfrm>
            <a:off x="4105510" y="5388591"/>
            <a:ext cx="1259913" cy="1399458"/>
            <a:chOff x="270964" y="1582607"/>
            <a:chExt cx="1217513" cy="1366061"/>
          </a:xfrm>
        </p:grpSpPr>
        <p:pic>
          <p:nvPicPr>
            <p:cNvPr id="1026" name="Picture 2" descr="Telegram Web">
              <a:extLst>
                <a:ext uri="{FF2B5EF4-FFF2-40B4-BE49-F238E27FC236}">
                  <a16:creationId xmlns:a16="http://schemas.microsoft.com/office/drawing/2014/main" id="{FF68B1FE-C515-48A3-A5AD-D5EC2699D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04A3AE-3961-4800-9C77-9F5F2F4A940B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5" y="1059531"/>
            <a:ext cx="1265777" cy="651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225" y="961018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566706" y="1096641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1429" y="3470783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13315">
            <a:off x="3232770" y="1003726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05" y="4741756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85358" flipH="1">
            <a:off x="2951144" y="1253342"/>
            <a:ext cx="1139372" cy="1080641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88421BF-4F71-4237-A447-861C6940039D}"/>
              </a:ext>
            </a:extLst>
          </p:cNvPr>
          <p:cNvGrpSpPr/>
          <p:nvPr/>
        </p:nvGrpSpPr>
        <p:grpSpPr>
          <a:xfrm>
            <a:off x="7433785" y="178282"/>
            <a:ext cx="4641907" cy="2893848"/>
            <a:chOff x="7600298" y="69591"/>
            <a:chExt cx="4641907" cy="2893848"/>
          </a:xfrm>
        </p:grpSpPr>
        <p:pic>
          <p:nvPicPr>
            <p:cNvPr id="10" name="Imagem 9" descr="Uma imagem contendo Círculo&#10;&#10;Descrição gerada automaticamente">
              <a:extLst>
                <a:ext uri="{FF2B5EF4-FFF2-40B4-BE49-F238E27FC236}">
                  <a16:creationId xmlns:a16="http://schemas.microsoft.com/office/drawing/2014/main" id="{DAE2A9C3-CEA9-4885-9415-0C13166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0298" y="69591"/>
              <a:ext cx="4641907" cy="2893848"/>
            </a:xfrm>
            <a:prstGeom prst="rect">
              <a:avLst/>
            </a:prstGeom>
          </p:spPr>
        </p:pic>
        <p:pic>
          <p:nvPicPr>
            <p:cNvPr id="8" name="Picture 10" descr="Amazon Web Services - Wikipedia">
              <a:extLst>
                <a:ext uri="{FF2B5EF4-FFF2-40B4-BE49-F238E27FC236}">
                  <a16:creationId xmlns:a16="http://schemas.microsoft.com/office/drawing/2014/main" id="{9DCB030A-27A2-4C96-BE81-A36FFB43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628" y="268035"/>
              <a:ext cx="703098" cy="3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A5B86005-91FC-46F6-A181-F427C8D66527}"/>
                </a:ext>
              </a:extLst>
            </p:cNvPr>
            <p:cNvGrpSpPr/>
            <p:nvPr/>
          </p:nvGrpSpPr>
          <p:grpSpPr>
            <a:xfrm>
              <a:off x="10231438" y="1138095"/>
              <a:ext cx="1375606" cy="1278374"/>
              <a:chOff x="2479585" y="1138649"/>
              <a:chExt cx="1375606" cy="127837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06E7FB64-63E7-4328-A253-BD838C54B58B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6E2CAB3-85BD-4E90-9A4F-458C05C24A6E}"/>
                  </a:ext>
                </a:extLst>
              </p:cNvPr>
              <p:cNvSpPr txBox="1"/>
              <p:nvPr/>
            </p:nvSpPr>
            <p:spPr>
              <a:xfrm>
                <a:off x="2521332" y="1138649"/>
                <a:ext cx="13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INSTITUCIONAL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B3BE4363-4B0B-4707-878E-4CA3261BE8EC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334FA522-97C5-4565-B734-B12E774EE2D2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775F83A5-B037-48C8-ABC4-676B34D4AF47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0DCC3DF-978C-4B71-A630-6970168042DC}"/>
                </a:ext>
              </a:extLst>
            </p:cNvPr>
            <p:cNvGrpSpPr/>
            <p:nvPr/>
          </p:nvGrpSpPr>
          <p:grpSpPr>
            <a:xfrm>
              <a:off x="8760841" y="1120596"/>
              <a:ext cx="1375606" cy="1278374"/>
              <a:chOff x="2479585" y="1138649"/>
              <a:chExt cx="1375606" cy="1278374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5AB6D179-D189-4AB7-9C91-CE356F4AA467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FAA94211-AED4-4C26-BA80-E5D6269430E3}"/>
                  </a:ext>
                </a:extLst>
              </p:cNvPr>
              <p:cNvSpPr txBox="1"/>
              <p:nvPr/>
            </p:nvSpPr>
            <p:spPr>
              <a:xfrm>
                <a:off x="2616323" y="1138649"/>
                <a:ext cx="1238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DASHBOARD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E9FC312-A980-456B-AA26-297F60190567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3DDB6B4C-2D2C-4941-B7C8-03BF2694ADE6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99A0CDDA-FE75-450A-903E-6B21CD100C08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CHART JS</a:t>
                </a: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26C0AC-CE3C-4483-962B-F69B5D9E2D13}"/>
              </a:ext>
            </a:extLst>
          </p:cNvPr>
          <p:cNvSpPr txBox="1"/>
          <p:nvPr/>
        </p:nvSpPr>
        <p:spPr>
          <a:xfrm>
            <a:off x="10182177" y="2150085"/>
            <a:ext cx="118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HTML/CSS/JS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EEFDB7-FAE6-49C2-A6C2-3E1C9D997985}"/>
              </a:ext>
            </a:extLst>
          </p:cNvPr>
          <p:cNvSpPr/>
          <p:nvPr/>
        </p:nvSpPr>
        <p:spPr>
          <a:xfrm>
            <a:off x="116308" y="2407822"/>
            <a:ext cx="3772271" cy="292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2B8073-3EDD-49FB-B3A5-8D86665CB1B1}"/>
              </a:ext>
            </a:extLst>
          </p:cNvPr>
          <p:cNvSpPr/>
          <p:nvPr/>
        </p:nvSpPr>
        <p:spPr>
          <a:xfrm>
            <a:off x="116308" y="4469678"/>
            <a:ext cx="3772271" cy="5223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831F10-E807-4AB7-B10B-540158D49ADB}"/>
              </a:ext>
            </a:extLst>
          </p:cNvPr>
          <p:cNvSpPr txBox="1"/>
          <p:nvPr/>
        </p:nvSpPr>
        <p:spPr>
          <a:xfrm>
            <a:off x="1515788" y="4456876"/>
            <a:ext cx="106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Sistema </a:t>
            </a:r>
          </a:p>
          <a:p>
            <a:pPr algn="ctr"/>
            <a:r>
              <a:rPr lang="pt-BR" sz="14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3BF99-AFC6-407B-A271-04C2202605CA}"/>
              </a:ext>
            </a:extLst>
          </p:cNvPr>
          <p:cNvSpPr txBox="1"/>
          <p:nvPr/>
        </p:nvSpPr>
        <p:spPr>
          <a:xfrm>
            <a:off x="2997353" y="4564597"/>
            <a:ext cx="7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EBBB9D-A4EC-4C56-9194-327EBFB29918}"/>
              </a:ext>
            </a:extLst>
          </p:cNvPr>
          <p:cNvSpPr txBox="1"/>
          <p:nvPr/>
        </p:nvSpPr>
        <p:spPr>
          <a:xfrm>
            <a:off x="116308" y="4574346"/>
            <a:ext cx="135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0C5885-0CC7-49C9-9220-49B280504E17}"/>
              </a:ext>
            </a:extLst>
          </p:cNvPr>
          <p:cNvSpPr txBox="1"/>
          <p:nvPr/>
        </p:nvSpPr>
        <p:spPr>
          <a:xfrm>
            <a:off x="1161500" y="4993369"/>
            <a:ext cx="141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COMPUTADOR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4495A6B-1274-42B6-B1F7-A7961AF78928}"/>
              </a:ext>
            </a:extLst>
          </p:cNvPr>
          <p:cNvSpPr/>
          <p:nvPr/>
        </p:nvSpPr>
        <p:spPr>
          <a:xfrm>
            <a:off x="2231472" y="2613326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SWING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0E56E9-140D-4403-8CA8-F5F66B1E69A6}"/>
              </a:ext>
            </a:extLst>
          </p:cNvPr>
          <p:cNvSpPr txBox="1"/>
          <p:nvPr/>
        </p:nvSpPr>
        <p:spPr>
          <a:xfrm>
            <a:off x="0" y="251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pic>
        <p:nvPicPr>
          <p:cNvPr id="63" name="Imagem 62" descr="Padrão do plano de fundo&#10;&#10;Descrição gerada automaticamente">
            <a:extLst>
              <a:ext uri="{FF2B5EF4-FFF2-40B4-BE49-F238E27FC236}">
                <a16:creationId xmlns:a16="http://schemas.microsoft.com/office/drawing/2014/main" id="{7AC75D24-9635-4AF2-AEE1-4B00368B40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49"/>
            <a:ext cx="1686578" cy="470252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737113BA-DE2A-4474-8D72-199573C88593}"/>
              </a:ext>
            </a:extLst>
          </p:cNvPr>
          <p:cNvSpPr/>
          <p:nvPr/>
        </p:nvSpPr>
        <p:spPr>
          <a:xfrm>
            <a:off x="2231472" y="3040067"/>
            <a:ext cx="1477724" cy="2933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API OSHI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DBBC57A6-2282-4063-B2EF-23611E5A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1055" flipH="1">
            <a:off x="2951144" y="5334108"/>
            <a:ext cx="1139372" cy="10806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A1321A4F-EBD8-434D-AB7E-1EDC3EEA27F4}"/>
              </a:ext>
            </a:extLst>
          </p:cNvPr>
          <p:cNvSpPr txBox="1"/>
          <p:nvPr/>
        </p:nvSpPr>
        <p:spPr>
          <a:xfrm>
            <a:off x="2172611" y="3426378"/>
            <a:ext cx="16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API TELEGRAM BOT</a:t>
            </a:r>
          </a:p>
          <a:p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6C011B01-12E9-48DD-8054-BA279A02C4A1}"/>
              </a:ext>
            </a:extLst>
          </p:cNvPr>
          <p:cNvSpPr/>
          <p:nvPr/>
        </p:nvSpPr>
        <p:spPr>
          <a:xfrm>
            <a:off x="2227670" y="3428325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Marcelo Whitehead</cp:lastModifiedBy>
  <cp:revision>27</cp:revision>
  <dcterms:created xsi:type="dcterms:W3CDTF">2020-10-01T23:52:37Z</dcterms:created>
  <dcterms:modified xsi:type="dcterms:W3CDTF">2020-10-23T20:27:24Z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