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908733-F838-46A6-A9A5-8B3C902F1830}"/>
              </a:ext>
            </a:extLst>
          </p:cNvPr>
          <p:cNvSpPr txBox="1"/>
          <p:nvPr/>
        </p:nvSpPr>
        <p:spPr>
          <a:xfrm>
            <a:off x="58724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31708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80795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sendo alertado sobre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o controle dos computadores totalmente automatizado e em tempo real. Aumentando e melhorando o desempenho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09" y="2457556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08" y="51155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03" y="4971890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543877" y="4005874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7834990" y="1616926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22042" y="2435687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276" y="3341928"/>
            <a:ext cx="1567709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134521">
            <a:off x="6586276" y="1862480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0212083" y="882599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8" y="303696"/>
            <a:ext cx="1377101" cy="13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8" y="5397634"/>
            <a:ext cx="1240498" cy="97974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55" y="5026776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8" y="3373916"/>
            <a:ext cx="200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  <p:pic>
        <p:nvPicPr>
          <p:cNvPr id="1026" name="Picture 2" descr="Node.js – Wikipédia, a enciclopédia livre">
            <a:extLst>
              <a:ext uri="{FF2B5EF4-FFF2-40B4-BE49-F238E27FC236}">
                <a16:creationId xmlns:a16="http://schemas.microsoft.com/office/drawing/2014/main" id="{2F5537B2-2DC7-456A-8F58-3BCE75A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0" y="586198"/>
            <a:ext cx="975140" cy="5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9B7A29-1A26-4FB8-B824-C11DD27E60E6}"/>
              </a:ext>
            </a:extLst>
          </p:cNvPr>
          <p:cNvSpPr txBox="1"/>
          <p:nvPr/>
        </p:nvSpPr>
        <p:spPr>
          <a:xfrm>
            <a:off x="6755227" y="1306694"/>
            <a:ext cx="14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Comunicação</a:t>
            </a:r>
          </a:p>
          <a:p>
            <a:pPr algn="ctr"/>
            <a:r>
              <a:rPr lang="pt-BR" sz="1400" dirty="0"/>
              <a:t>Node </a:t>
            </a:r>
            <a:r>
              <a:rPr lang="pt-BR" sz="1400" dirty="0" err="1"/>
              <a:t>js</a:t>
            </a:r>
            <a:endParaRPr lang="pt-BR" sz="1400" dirty="0"/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25" y="5483792"/>
            <a:ext cx="403712" cy="403712"/>
          </a:xfrm>
          <a:prstGeom prst="rect">
            <a:avLst/>
          </a:prstGeom>
        </p:spPr>
      </p:pic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71F72E75-91AD-4FA7-9A33-1635686FD9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96" y="5493206"/>
            <a:ext cx="403713" cy="4037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3923569" y="5401147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Computador com software </a:t>
            </a:r>
            <a:r>
              <a:rPr lang="pt-BR" sz="900" dirty="0" err="1"/>
              <a:t>Telemon</a:t>
            </a:r>
            <a:r>
              <a:rPr lang="pt-BR" sz="900" dirty="0"/>
              <a:t> realizando o monitoramento de processos, hardware, capturando log erros e internet.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B74048-9285-413A-9703-C7912BBD29A0}"/>
              </a:ext>
            </a:extLst>
          </p:cNvPr>
          <p:cNvSpPr/>
          <p:nvPr/>
        </p:nvSpPr>
        <p:spPr>
          <a:xfrm>
            <a:off x="4902424" y="1256382"/>
            <a:ext cx="1622740" cy="4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Picture 2" descr="JavaScript – Wikipédia, a enciclopédia livre">
            <a:extLst>
              <a:ext uri="{FF2B5EF4-FFF2-40B4-BE49-F238E27FC236}">
                <a16:creationId xmlns:a16="http://schemas.microsoft.com/office/drawing/2014/main" id="{34293808-22F9-4A1F-BB2E-22797666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50" y="1625352"/>
            <a:ext cx="314629" cy="3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A5935F69-9994-4969-962E-B2F0496F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22" y="1183775"/>
            <a:ext cx="342432" cy="4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– Wikipédia, a enciclopédia livre">
            <a:extLst>
              <a:ext uri="{FF2B5EF4-FFF2-40B4-BE49-F238E27FC236}">
                <a16:creationId xmlns:a16="http://schemas.microsoft.com/office/drawing/2014/main" id="{192AFB79-DE18-40B9-9AA9-CFBC96C8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94" y="67397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de.js – Wikipédia, a enciclopédia livre">
            <a:extLst>
              <a:ext uri="{FF2B5EF4-FFF2-40B4-BE49-F238E27FC236}">
                <a16:creationId xmlns:a16="http://schemas.microsoft.com/office/drawing/2014/main" id="{C306C458-5AE6-4141-B5F7-B50D6F7B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2" y="499081"/>
            <a:ext cx="598728" cy="3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em Português · O mais popular framework front-end responsivo e  focado para dispositivos móveis do mundo.">
            <a:extLst>
              <a:ext uri="{FF2B5EF4-FFF2-40B4-BE49-F238E27FC236}">
                <a16:creationId xmlns:a16="http://schemas.microsoft.com/office/drawing/2014/main" id="{C3798B4D-CE1E-4347-9F1E-D9E94B86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13" y="1606313"/>
            <a:ext cx="620279" cy="3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- Wikipedia">
            <a:extLst>
              <a:ext uri="{FF2B5EF4-FFF2-40B4-BE49-F238E27FC236}">
                <a16:creationId xmlns:a16="http://schemas.microsoft.com/office/drawing/2014/main" id="{0A17543D-B318-4190-9DFE-A65CBABE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11" y="171129"/>
            <a:ext cx="620249" cy="31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Icon | Database">
            <a:extLst>
              <a:ext uri="{FF2B5EF4-FFF2-40B4-BE49-F238E27FC236}">
                <a16:creationId xmlns:a16="http://schemas.microsoft.com/office/drawing/2014/main" id="{C54354EB-503C-441F-97D3-4FF1B87F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00" y="789948"/>
            <a:ext cx="785366" cy="78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C96167A5-570E-409C-933E-D9F7CD73CE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12" y="902664"/>
            <a:ext cx="647933" cy="6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EEFDB7-FAE6-49C2-A6C2-3E1C9D997985}"/>
              </a:ext>
            </a:extLst>
          </p:cNvPr>
          <p:cNvSpPr/>
          <p:nvPr/>
        </p:nvSpPr>
        <p:spPr>
          <a:xfrm>
            <a:off x="1398165" y="3347206"/>
            <a:ext cx="4697835" cy="30535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2B8073-3EDD-49FB-B3A5-8D86665CB1B1}"/>
              </a:ext>
            </a:extLst>
          </p:cNvPr>
          <p:cNvSpPr/>
          <p:nvPr/>
        </p:nvSpPr>
        <p:spPr>
          <a:xfrm>
            <a:off x="1398165" y="5631012"/>
            <a:ext cx="4697835" cy="5452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831F10-E807-4AB7-B10B-540158D49ADB}"/>
              </a:ext>
            </a:extLst>
          </p:cNvPr>
          <p:cNvSpPr txBox="1"/>
          <p:nvPr/>
        </p:nvSpPr>
        <p:spPr>
          <a:xfrm>
            <a:off x="3068972" y="5591522"/>
            <a:ext cx="119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Sistema </a:t>
            </a:r>
          </a:p>
          <a:p>
            <a:pPr algn="ctr"/>
            <a:r>
              <a:rPr lang="pt-BR" sz="16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3BF99-AFC6-407B-A271-04C2202605CA}"/>
              </a:ext>
            </a:extLst>
          </p:cNvPr>
          <p:cNvSpPr txBox="1"/>
          <p:nvPr/>
        </p:nvSpPr>
        <p:spPr>
          <a:xfrm>
            <a:off x="1687585" y="5699243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GPU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EBBB9D-A4EC-4C56-9194-327EBFB29918}"/>
              </a:ext>
            </a:extLst>
          </p:cNvPr>
          <p:cNvSpPr txBox="1"/>
          <p:nvPr/>
        </p:nvSpPr>
        <p:spPr>
          <a:xfrm>
            <a:off x="4521667" y="5714632"/>
            <a:ext cx="150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0C5885-0CC7-49C9-9220-49B280504E17}"/>
              </a:ext>
            </a:extLst>
          </p:cNvPr>
          <p:cNvSpPr txBox="1"/>
          <p:nvPr/>
        </p:nvSpPr>
        <p:spPr>
          <a:xfrm>
            <a:off x="3068972" y="6400799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457654-E7C0-44C7-A2E4-5BEDF983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172058">
            <a:off x="388486" y="2806885"/>
            <a:ext cx="1139372" cy="1080641"/>
          </a:xfrm>
          <a:prstGeom prst="rect">
            <a:avLst/>
          </a:prstGeom>
        </p:spPr>
      </p:pic>
      <p:pic>
        <p:nvPicPr>
          <p:cNvPr id="1026" name="Picture 2" descr="Telegram Web">
            <a:extLst>
              <a:ext uri="{FF2B5EF4-FFF2-40B4-BE49-F238E27FC236}">
                <a16:creationId xmlns:a16="http://schemas.microsoft.com/office/drawing/2014/main" id="{FF68B1FE-C515-48A3-A5AD-D5EC2699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1" y="1501410"/>
            <a:ext cx="1150341" cy="11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904A3AE-3961-4800-9C77-9F5F2F4A940B}"/>
              </a:ext>
            </a:extLst>
          </p:cNvPr>
          <p:cNvSpPr txBox="1"/>
          <p:nvPr/>
        </p:nvSpPr>
        <p:spPr>
          <a:xfrm>
            <a:off x="270964" y="2579336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TELEGRAM</a:t>
            </a:r>
          </a:p>
        </p:txBody>
      </p: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03" y="1087146"/>
            <a:ext cx="1199450" cy="6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5632" y="819032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593113" y="954655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4706" y="2825891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390108" flipH="1">
            <a:off x="4507955" y="1925000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58" y="4185451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75128">
            <a:off x="4512177" y="2276977"/>
            <a:ext cx="1139372" cy="10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10</cp:revision>
  <dcterms:created xsi:type="dcterms:W3CDTF">2020-10-01T23:52:37Z</dcterms:created>
  <dcterms:modified xsi:type="dcterms:W3CDTF">2020-10-08T14:02:38Z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