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6" r:id="rId3"/>
    <p:sldId id="290" r:id="rId4"/>
    <p:sldId id="287" r:id="rId5"/>
    <p:sldId id="289" r:id="rId6"/>
    <p:sldId id="299" r:id="rId7"/>
    <p:sldId id="288" r:id="rId8"/>
    <p:sldId id="291" r:id="rId9"/>
    <p:sldId id="300" r:id="rId10"/>
    <p:sldId id="294" r:id="rId11"/>
    <p:sldId id="296" r:id="rId12"/>
    <p:sldId id="282" r:id="rId13"/>
    <p:sldId id="297" r:id="rId14"/>
    <p:sldId id="281" r:id="rId15"/>
    <p:sldId id="293" r:id="rId16"/>
    <p:sldId id="284" r:id="rId17"/>
    <p:sldId id="285" r:id="rId18"/>
    <p:sldId id="295" r:id="rId19"/>
    <p:sldId id="292" r:id="rId20"/>
    <p:sldId id="280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CE97"/>
    <a:srgbClr val="309A92"/>
    <a:srgbClr val="38C596"/>
    <a:srgbClr val="D2DEEF"/>
    <a:srgbClr val="EAEFF7"/>
    <a:srgbClr val="35B794"/>
    <a:srgbClr val="37BD95"/>
    <a:srgbClr val="39CB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89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36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5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75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20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73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03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13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80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20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26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B35C2-D55D-43EC-A9F9-87B33DB15AB7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58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15470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LOGO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3C85CDF-8DE4-4114-AE3E-9C75F588051A}"/>
              </a:ext>
            </a:extLst>
          </p:cNvPr>
          <p:cNvSpPr txBox="1">
            <a:spLocks/>
          </p:cNvSpPr>
          <p:nvPr/>
        </p:nvSpPr>
        <p:spPr>
          <a:xfrm>
            <a:off x="665921" y="36280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NOME DA EMPRESA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85F96D9B-D604-4563-911C-A7A01E794092}"/>
              </a:ext>
            </a:extLst>
          </p:cNvPr>
          <p:cNvSpPr txBox="1">
            <a:spLocks/>
          </p:cNvSpPr>
          <p:nvPr/>
        </p:nvSpPr>
        <p:spPr>
          <a:xfrm>
            <a:off x="11620451" y="6363897"/>
            <a:ext cx="387726" cy="365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600" dirty="0">
                <a:solidFill>
                  <a:schemeClr val="bg1"/>
                </a:solidFill>
                <a:latin typeface="Bariol Bold" panose="02000506040000020003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2158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2586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User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Story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46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2586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Canvas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56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2586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Lean UX</a:t>
            </a:r>
          </a:p>
        </p:txBody>
      </p:sp>
    </p:spTree>
    <p:extLst>
      <p:ext uri="{BB962C8B-B14F-4D97-AF65-F5344CB8AC3E}">
        <p14:creationId xmlns:p14="http://schemas.microsoft.com/office/powerpoint/2010/main" val="420922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2586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Backlog</a:t>
            </a:r>
          </a:p>
        </p:txBody>
      </p:sp>
    </p:spTree>
    <p:extLst>
      <p:ext uri="{BB962C8B-B14F-4D97-AF65-F5344CB8AC3E}">
        <p14:creationId xmlns:p14="http://schemas.microsoft.com/office/powerpoint/2010/main" val="389269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2586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Banco de Dados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EED3716-D117-4979-8B52-FD060720A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357" y="1719564"/>
            <a:ext cx="6398396" cy="461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94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2586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Diagrama</a:t>
            </a:r>
          </a:p>
        </p:txBody>
      </p:sp>
    </p:spTree>
    <p:extLst>
      <p:ext uri="{BB962C8B-B14F-4D97-AF65-F5344CB8AC3E}">
        <p14:creationId xmlns:p14="http://schemas.microsoft.com/office/powerpoint/2010/main" val="424516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2586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Modelo Lógico</a:t>
            </a:r>
          </a:p>
        </p:txBody>
      </p:sp>
    </p:spTree>
    <p:extLst>
      <p:ext uri="{BB962C8B-B14F-4D97-AF65-F5344CB8AC3E}">
        <p14:creationId xmlns:p14="http://schemas.microsoft.com/office/powerpoint/2010/main" val="38672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2586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Site Institucional</a:t>
            </a:r>
          </a:p>
        </p:txBody>
      </p:sp>
      <p:pic>
        <p:nvPicPr>
          <p:cNvPr id="3" name="Imagem 2" descr="Uma imagem contendo homem, frente, segurando, mulher&#10;&#10;Descrição gerada automaticamente">
            <a:extLst>
              <a:ext uri="{FF2B5EF4-FFF2-40B4-BE49-F238E27FC236}">
                <a16:creationId xmlns:a16="http://schemas.microsoft.com/office/drawing/2014/main" id="{E7EFEC1B-9E48-4DF3-B1A2-030422B28D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875" y="1842398"/>
            <a:ext cx="5152250" cy="380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41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2586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Cliente Linux</a:t>
            </a:r>
          </a:p>
        </p:txBody>
      </p:sp>
    </p:spTree>
    <p:extLst>
      <p:ext uri="{BB962C8B-B14F-4D97-AF65-F5344CB8AC3E}">
        <p14:creationId xmlns:p14="http://schemas.microsoft.com/office/powerpoint/2010/main" val="407999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2586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Conclusão</a:t>
            </a:r>
          </a:p>
        </p:txBody>
      </p:sp>
      <p:pic>
        <p:nvPicPr>
          <p:cNvPr id="1026" name="Picture 2" descr="Premium Business Team Find Solution Illustration download in PNG &amp; Vector  format">
            <a:extLst>
              <a:ext uri="{FF2B5EF4-FFF2-40B4-BE49-F238E27FC236}">
                <a16:creationId xmlns:a16="http://schemas.microsoft.com/office/drawing/2014/main" id="{C9964C52-4436-4518-953F-D4DDF8BF8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629" y="1312378"/>
            <a:ext cx="5566741" cy="4638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43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204859" y="251791"/>
            <a:ext cx="35328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Integrantes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678E41F7-516A-49E2-B205-0A126C574C2E}"/>
              </a:ext>
            </a:extLst>
          </p:cNvPr>
          <p:cNvSpPr txBox="1">
            <a:spLocks/>
          </p:cNvSpPr>
          <p:nvPr/>
        </p:nvSpPr>
        <p:spPr>
          <a:xfrm>
            <a:off x="-284683" y="2447715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Gabriel 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Cerval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CD946CA-FF61-4363-B296-4AF3D7FBC896}"/>
              </a:ext>
            </a:extLst>
          </p:cNvPr>
          <p:cNvSpPr txBox="1">
            <a:spLocks/>
          </p:cNvSpPr>
          <p:nvPr/>
        </p:nvSpPr>
        <p:spPr>
          <a:xfrm>
            <a:off x="1698739" y="244490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Gabriel 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Lazaro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AB9726E8-CEB5-4829-BE8F-0EAF85278B5A}"/>
              </a:ext>
            </a:extLst>
          </p:cNvPr>
          <p:cNvSpPr txBox="1">
            <a:spLocks/>
          </p:cNvSpPr>
          <p:nvPr/>
        </p:nvSpPr>
        <p:spPr>
          <a:xfrm>
            <a:off x="3557121" y="244490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Guilherme 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Silva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2EEDD670-B386-40A2-A879-9CF8F33DA40F}"/>
              </a:ext>
            </a:extLst>
          </p:cNvPr>
          <p:cNvSpPr txBox="1">
            <a:spLocks/>
          </p:cNvSpPr>
          <p:nvPr/>
        </p:nvSpPr>
        <p:spPr>
          <a:xfrm>
            <a:off x="5567009" y="241376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Larissa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 Custódio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229589FA-FF5C-47DD-A54E-805F02B40D56}"/>
              </a:ext>
            </a:extLst>
          </p:cNvPr>
          <p:cNvSpPr txBox="1">
            <a:spLocks/>
          </p:cNvSpPr>
          <p:nvPr/>
        </p:nvSpPr>
        <p:spPr>
          <a:xfrm>
            <a:off x="7779704" y="241376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Marcelo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Whitehead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9A6A319D-B6D1-48C9-B967-DAB049B71962}"/>
              </a:ext>
            </a:extLst>
          </p:cNvPr>
          <p:cNvSpPr txBox="1">
            <a:spLocks/>
          </p:cNvSpPr>
          <p:nvPr/>
        </p:nvSpPr>
        <p:spPr>
          <a:xfrm>
            <a:off x="9789592" y="241376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Vitor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Marques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A69155FD-5341-487B-81D7-5E2880E096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864" y="3367253"/>
            <a:ext cx="1519201" cy="1493881"/>
          </a:xfrm>
          <a:prstGeom prst="ellipse">
            <a:avLst/>
          </a:prstGeom>
        </p:spPr>
      </p:pic>
      <p:pic>
        <p:nvPicPr>
          <p:cNvPr id="5" name="Imagem 4" descr="Uma imagem contendo pessoa, no interior, homem, olhando&#10;&#10;Descrição gerada automaticamente">
            <a:extLst>
              <a:ext uri="{FF2B5EF4-FFF2-40B4-BE49-F238E27FC236}">
                <a16:creationId xmlns:a16="http://schemas.microsoft.com/office/drawing/2014/main" id="{6C745D24-199A-4881-AE89-46E21608BE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59" y="3448056"/>
            <a:ext cx="1493880" cy="1493880"/>
          </a:xfrm>
          <a:prstGeom prst="rect">
            <a:avLst/>
          </a:prstGeom>
        </p:spPr>
      </p:pic>
      <p:pic>
        <p:nvPicPr>
          <p:cNvPr id="8" name="Imagem 7" descr="Mulher de óculos posando para foto&#10;&#10;Descrição gerada automaticamente">
            <a:extLst>
              <a:ext uri="{FF2B5EF4-FFF2-40B4-BE49-F238E27FC236}">
                <a16:creationId xmlns:a16="http://schemas.microsoft.com/office/drawing/2014/main" id="{FC4E1664-FD72-473B-9AA6-576FEBE87B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361" y="3461255"/>
            <a:ext cx="1493881" cy="1493881"/>
          </a:xfrm>
          <a:prstGeom prst="rect">
            <a:avLst/>
          </a:prstGeom>
        </p:spPr>
      </p:pic>
      <p:pic>
        <p:nvPicPr>
          <p:cNvPr id="13" name="Imagem 12" descr="Menino sorrindo posando para foto&#10;&#10;Descrição gerada automaticamente">
            <a:extLst>
              <a:ext uri="{FF2B5EF4-FFF2-40B4-BE49-F238E27FC236}">
                <a16:creationId xmlns:a16="http://schemas.microsoft.com/office/drawing/2014/main" id="{9CE75B2B-4F48-4749-8C51-76B8AF200A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718" y="3429000"/>
            <a:ext cx="1512936" cy="1512936"/>
          </a:xfrm>
          <a:prstGeom prst="rect">
            <a:avLst/>
          </a:prstGeom>
        </p:spPr>
      </p:pic>
      <p:pic>
        <p:nvPicPr>
          <p:cNvPr id="19" name="Imagem 18" descr="Uma imagem contendo pessoa, vestuário, mulher, chapéu&#10;&#10;Descrição gerada automaticamente">
            <a:extLst>
              <a:ext uri="{FF2B5EF4-FFF2-40B4-BE49-F238E27FC236}">
                <a16:creationId xmlns:a16="http://schemas.microsoft.com/office/drawing/2014/main" id="{EAADD116-6D5D-4F23-9BA1-67E971C3F6F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023" y="3448056"/>
            <a:ext cx="1512936" cy="1493881"/>
          </a:xfrm>
          <a:prstGeom prst="rect">
            <a:avLst/>
          </a:prstGeom>
        </p:spPr>
      </p:pic>
      <p:pic>
        <p:nvPicPr>
          <p:cNvPr id="21" name="Imagem 20" descr="Menino de camisa preta&#10;&#10;Descrição gerada automaticamente">
            <a:extLst>
              <a:ext uri="{FF2B5EF4-FFF2-40B4-BE49-F238E27FC236}">
                <a16:creationId xmlns:a16="http://schemas.microsoft.com/office/drawing/2014/main" id="{22A12B27-089B-438B-97E5-38C10B35395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612" y="3428999"/>
            <a:ext cx="1512937" cy="151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52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5" grpId="0"/>
      <p:bldP spid="16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21962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Obrigado pela atenção!</a:t>
            </a:r>
          </a:p>
        </p:txBody>
      </p:sp>
    </p:spTree>
    <p:extLst>
      <p:ext uri="{BB962C8B-B14F-4D97-AF65-F5344CB8AC3E}">
        <p14:creationId xmlns:p14="http://schemas.microsoft.com/office/powerpoint/2010/main" val="421522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>
            <a:extLst>
              <a:ext uri="{FF2B5EF4-FFF2-40B4-BE49-F238E27FC236}">
                <a16:creationId xmlns:a16="http://schemas.microsoft.com/office/drawing/2014/main" id="{8FE121E2-0D0F-449B-9DAD-CD6F7D9A88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466" y="1927746"/>
            <a:ext cx="1501254" cy="1501254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199E23EF-482F-4459-9F62-202A79550634}"/>
              </a:ext>
            </a:extLst>
          </p:cNvPr>
          <p:cNvSpPr txBox="1">
            <a:spLocks/>
          </p:cNvSpPr>
          <p:nvPr/>
        </p:nvSpPr>
        <p:spPr>
          <a:xfrm>
            <a:off x="972600" y="1927746"/>
            <a:ext cx="8743120" cy="15012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15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rotesque Light" panose="020B0604020202020204" pitchFamily="34" charset="0"/>
                <a:ea typeface="KaiTi" panose="020B0503020204020204" pitchFamily="49" charset="-122"/>
                <a:cs typeface="TH SarabunPSK" panose="020B0502040204020203" pitchFamily="34" charset="-34"/>
              </a:rPr>
              <a:t>Telemon</a:t>
            </a:r>
            <a:endParaRPr lang="pt-BR" sz="138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rotesque Light" panose="020B0604020202020204" pitchFamily="34" charset="0"/>
              <a:ea typeface="KaiTi" panose="020B0503020204020204" pitchFamily="49" charset="-122"/>
              <a:cs typeface="TH SarabunPSK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2131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0" y="299063"/>
            <a:ext cx="58275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Segmento/Contexto</a:t>
            </a:r>
          </a:p>
        </p:txBody>
      </p:sp>
      <p:pic>
        <p:nvPicPr>
          <p:cNvPr id="6146" name="Picture 2" descr="Call center, hotline flat illustrations. smiling office worker with  headsets cartoon characters. customer support department staff,  telemarketing agents. | Premium Vector">
            <a:extLst>
              <a:ext uri="{FF2B5EF4-FFF2-40B4-BE49-F238E27FC236}">
                <a16:creationId xmlns:a16="http://schemas.microsoft.com/office/drawing/2014/main" id="{8C052003-8082-4A58-B403-1A7E7A64E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375" y="2663550"/>
            <a:ext cx="4693625" cy="3906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98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367821"/>
            <a:ext cx="58806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Problemas encontrados</a:t>
            </a:r>
          </a:p>
        </p:txBody>
      </p:sp>
      <p:pic>
        <p:nvPicPr>
          <p:cNvPr id="2" name="Imagem 1" descr="Uma imagem contendo brinquedo, lego, quarto&#10;&#10;Descrição gerada automaticamente">
            <a:extLst>
              <a:ext uri="{FF2B5EF4-FFF2-40B4-BE49-F238E27FC236}">
                <a16:creationId xmlns:a16="http://schemas.microsoft.com/office/drawing/2014/main" id="{12D2A556-4ED2-4874-8865-FD57CA925F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730" y="2001078"/>
            <a:ext cx="3335939" cy="3412311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</a:effectLst>
          <a:scene3d>
            <a:camera prst="orthographicFront">
              <a:rot lat="0" lon="1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94210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2586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Solução Proposta</a:t>
            </a:r>
          </a:p>
        </p:txBody>
      </p:sp>
    </p:spTree>
    <p:extLst>
      <p:ext uri="{BB962C8B-B14F-4D97-AF65-F5344CB8AC3E}">
        <p14:creationId xmlns:p14="http://schemas.microsoft.com/office/powerpoint/2010/main" val="329380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1152939" y="359896"/>
            <a:ext cx="38663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Benefícios</a:t>
            </a:r>
          </a:p>
        </p:txBody>
      </p:sp>
      <p:pic>
        <p:nvPicPr>
          <p:cNvPr id="8194" name="Picture 2" descr="Avaliação de desempenho? 5 dicas para acompanhar o sucesso da equipe">
            <a:extLst>
              <a:ext uri="{FF2B5EF4-FFF2-40B4-BE49-F238E27FC236}">
                <a16:creationId xmlns:a16="http://schemas.microsoft.com/office/drawing/2014/main" id="{368EDB38-7B56-490C-8211-4B045F255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552" y="1022678"/>
            <a:ext cx="6163971" cy="481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70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2586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Inovação</a:t>
            </a:r>
          </a:p>
        </p:txBody>
      </p:sp>
    </p:spTree>
    <p:extLst>
      <p:ext uri="{BB962C8B-B14F-4D97-AF65-F5344CB8AC3E}">
        <p14:creationId xmlns:p14="http://schemas.microsoft.com/office/powerpoint/2010/main" val="199683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2586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StoryBoard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78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</TotalTime>
  <Words>51</Words>
  <Application>Microsoft Office PowerPoint</Application>
  <PresentationFormat>Widescreen</PresentationFormat>
  <Paragraphs>34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Arial</vt:lpstr>
      <vt:lpstr>Bariol Bold</vt:lpstr>
      <vt:lpstr>Calibri</vt:lpstr>
      <vt:lpstr>Calibri Light</vt:lpstr>
      <vt:lpstr>Grotesque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Guilherme Silva</cp:lastModifiedBy>
  <cp:revision>177</cp:revision>
  <dcterms:created xsi:type="dcterms:W3CDTF">2020-04-20T17:21:30Z</dcterms:created>
  <dcterms:modified xsi:type="dcterms:W3CDTF">2020-09-11T00:33:55Z</dcterms:modified>
</cp:coreProperties>
</file>