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908733-F838-46A6-A9A5-8B3C902F1830}"/>
              </a:ext>
            </a:extLst>
          </p:cNvPr>
          <p:cNvSpPr txBox="1"/>
          <p:nvPr/>
        </p:nvSpPr>
        <p:spPr>
          <a:xfrm>
            <a:off x="58724" y="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31708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Nosso sistema realizará a captura de SOFTWARE, HARDWARE, LOG DE ERRO, CONEXÃO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275294-CA0A-401D-8BFF-772F47E9584D}"/>
              </a:ext>
            </a:extLst>
          </p:cNvPr>
          <p:cNvSpPr txBox="1"/>
          <p:nvPr/>
        </p:nvSpPr>
        <p:spPr>
          <a:xfrm>
            <a:off x="10071548" y="1273949"/>
            <a:ext cx="13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6FAE94-3872-447F-A750-A8014D56924E}"/>
              </a:ext>
            </a:extLst>
          </p:cNvPr>
          <p:cNvSpPr txBox="1"/>
          <p:nvPr/>
        </p:nvSpPr>
        <p:spPr>
          <a:xfrm>
            <a:off x="10071548" y="4564863"/>
            <a:ext cx="23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BB1483-D558-47E1-A639-4156184CF93F}"/>
              </a:ext>
            </a:extLst>
          </p:cNvPr>
          <p:cNvSpPr txBox="1"/>
          <p:nvPr/>
        </p:nvSpPr>
        <p:spPr>
          <a:xfrm>
            <a:off x="5171927" y="343515"/>
            <a:ext cx="14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NOTIFICAÇÃO</a:t>
            </a:r>
          </a:p>
        </p:txBody>
      </p: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08" y="276165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56" y="4890668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5855B-0C06-475A-8CEB-38B9B93C5421}"/>
              </a:ext>
            </a:extLst>
          </p:cNvPr>
          <p:cNvSpPr txBox="1"/>
          <p:nvPr/>
        </p:nvSpPr>
        <p:spPr>
          <a:xfrm>
            <a:off x="80795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DD536F64-F391-4DBC-A681-8EEB0BF1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79" y="2190913"/>
            <a:ext cx="1722719" cy="1722719"/>
          </a:xfrm>
          <a:prstGeom prst="rect">
            <a:avLst/>
          </a:prstGeom>
        </p:spPr>
      </p:pic>
      <p:pic>
        <p:nvPicPr>
          <p:cNvPr id="9" name="Imagem 8" descr="Texto, Ícone&#10;&#10;Descrição gerada automaticamente">
            <a:extLst>
              <a:ext uri="{FF2B5EF4-FFF2-40B4-BE49-F238E27FC236}">
                <a16:creationId xmlns:a16="http://schemas.microsoft.com/office/drawing/2014/main" id="{AAD08227-6A5D-4383-A1C4-64F7784F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08" y="511556"/>
            <a:ext cx="1169241" cy="1169241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1AAACCF-F407-405A-84B4-11EEB965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03" y="4971890"/>
            <a:ext cx="1406607" cy="14066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9236CB-3524-44A5-9BB2-5F6215F5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4543877" y="4005874"/>
            <a:ext cx="1139372" cy="1080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7A1517-848C-4E6C-94AB-26EB04F7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7924469" y="1650593"/>
            <a:ext cx="1139372" cy="10806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528D509-E5BE-474E-B352-28E4435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447210" y="2435687"/>
            <a:ext cx="1139372" cy="108064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0BC69EF-600C-4C87-8B02-BA6BFC3B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276" y="3341928"/>
            <a:ext cx="1567709" cy="8383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EF1180F-6E09-4248-AEBE-C18909910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619187">
            <a:off x="1146872" y="1484441"/>
            <a:ext cx="1178829" cy="107294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766680-2F1B-413D-9A2F-4734BA53E6CF}"/>
              </a:ext>
            </a:extLst>
          </p:cNvPr>
          <p:cNvSpPr txBox="1"/>
          <p:nvPr/>
        </p:nvSpPr>
        <p:spPr>
          <a:xfrm>
            <a:off x="10212083" y="882599"/>
            <a:ext cx="218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Envio de notificação via SLACK/TELEGRAM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DA3490-3FEE-44C4-A133-C0D56E40AA2D}"/>
              </a:ext>
            </a:extLst>
          </p:cNvPr>
          <p:cNvSpPr txBox="1"/>
          <p:nvPr/>
        </p:nvSpPr>
        <p:spPr>
          <a:xfrm>
            <a:off x="48368" y="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software</a:t>
            </a:r>
          </a:p>
        </p:txBody>
      </p:sp>
    </p:spTree>
    <p:extLst>
      <p:ext uri="{BB962C8B-B14F-4D97-AF65-F5344CB8AC3E}">
        <p14:creationId xmlns:p14="http://schemas.microsoft.com/office/powerpoint/2010/main" val="3101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3C7694-E7C9-44AF-84FF-AA50E57D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595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 CACACE .</cp:lastModifiedBy>
  <cp:revision>4</cp:revision>
  <dcterms:created xsi:type="dcterms:W3CDTF">2020-10-01T23:52:37Z</dcterms:created>
  <dcterms:modified xsi:type="dcterms:W3CDTF">2020-10-02T00:25:03Z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