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9D081C-0F97-4DB2-B545-D20F5456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74DF855-DB25-4F33-BF88-68991EBB3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35A9201-BCC9-43E0-88C6-004C731F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E96D7DF-1FB0-4D05-AF2C-DE646038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B180718-A06F-41B8-BBDE-D69E94F8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BC62C5-62A3-4C34-B96D-E9772382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987ABD5-17FB-4334-8D1E-1B9FA7510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3B767CF-7B82-479D-B09D-C5ACFB4B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813DBE3-B5D1-47C3-9D46-3B12A356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E4F2FBA-5C20-4470-AB3B-CA59CCC9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2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2D0FF3FD-4633-4116-B308-3DC901652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1CE652A6-6F2A-46CD-9D5C-CED0D3A9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6B13398-15E8-4EBF-B29F-80855CDF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52F3931-4EA3-4DFF-AB39-EBDC4DD7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A6AC45E-BF7F-4F65-9509-B6CF7A6F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6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7080BF8-F94D-4C7B-8946-1F7A9406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C712CB-843F-4DFE-A432-2CC6CF4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4A7E271-096C-48D0-A96E-AC1F8004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C722D53-0BCF-4AA5-ABD6-F5F92BE3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3647B80-A0C6-4C68-B4A3-C58B2FB7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2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830081-40B9-4693-9AE9-FB6C8022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F5D38DE-E84F-4AD6-B626-13BAC655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BBBB9CE-FE64-4440-89E0-58692A7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BABC5BE-E0D5-4A2A-97A7-02EA28F3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64D844E-38E3-4AEB-95EE-A141D56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0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D2F67F-68BF-4EC1-8D4E-01B8259A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1974D6A-BCE5-4E24-B4D1-2B2BCA416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9D00E5A3-BC4C-4370-B691-96CE0023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01DACF2-7B9C-4039-B450-907946D4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30B2BF7-E597-4DBF-AC42-44D9AC07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BD0FD2C-FA19-486B-8614-D5B565D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40D9DA-AE47-4C63-817F-6FABBFEA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A79B8A0-431C-46B7-9585-6ED7F0D3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962E492-AB16-4CE4-860D-ADB327B3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205D6EB2-A451-4CFB-A4CE-B757CEC3C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F5E11F8F-EB23-4782-92C0-5A46225A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11E705B9-1AE6-4B3F-B142-A5728932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48EF0B24-3FF3-4C27-BEC2-8AC3B23E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736BDCF-EC0D-4A52-8503-19E7822C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8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D1AFA6-6735-442E-B80B-24DB698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7458DFD-4CB5-4F1E-8D2E-970B3444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ED562646-CBF8-4D67-BFF2-FDA6A743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B0FA740-0E87-42AA-8994-E46D3B32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3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6BA3CBF6-643C-4ACD-AD84-EE4CC969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DA9E3177-C1C8-47C4-ACAB-13BA6A17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8A5E5DD-60AE-4B3D-BA68-EFB55A85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1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DB3F72-ACB8-4452-879C-3475B9D5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8B02274-FF04-4E27-8FCE-2872DC8F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5BAC6B0-7C36-443D-BFAF-0DC7FDDB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C97A49D8-2ABA-4FAD-A219-DFB61601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9D0A1B8-190A-4E3C-93DD-D1A92DBB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2E076B9-BF23-488D-AAA7-F93C4DE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64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6E4039-84DB-4D88-ADBC-60DB1A1D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FE66FC34-356A-4619-B939-098A01CD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D1C9864-964D-4D8C-B33B-711212AC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9CE9AEF-2284-498A-B9EE-89DBE7B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8DD3157-6B63-4D9B-B816-0DE0486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57F54A0-57B1-44CC-8CDD-CA3EAA4B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40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DF3B372A-336D-49A1-8E4C-C277247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F8D6751-AF01-43BA-BC96-8236D09E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17400A4-F695-495F-8D3A-44F24763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FBEF-3CD8-4E97-B80F-AF0D925322BB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E9E5EC4-6EE9-4001-83FB-7B2CEDC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3F1441C-AB1F-4113-A9EA-CFBBA3E5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7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3A0E2E5A-1CDB-49BC-9C37-FC86C36DA909}"/>
              </a:ext>
            </a:extLst>
          </p:cNvPr>
          <p:cNvSpPr txBox="1"/>
          <p:nvPr/>
        </p:nvSpPr>
        <p:spPr>
          <a:xfrm>
            <a:off x="80795" y="4078199"/>
            <a:ext cx="246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Dentro do computador do funcionário ficará o nosso software.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12904C5-8378-4A99-AC6C-897C51F80497}"/>
              </a:ext>
            </a:extLst>
          </p:cNvPr>
          <p:cNvSpPr txBox="1"/>
          <p:nvPr/>
        </p:nvSpPr>
        <p:spPr>
          <a:xfrm>
            <a:off x="3642133" y="3759582"/>
            <a:ext cx="2453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Nosso sistema realizará a captura de processos e uso do computador.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D925734-A883-4E00-A8F5-5539F9E0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604" y="2590653"/>
            <a:ext cx="1567709" cy="8383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B36E72DB-7364-407A-ADAA-356DC5102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83883">
            <a:off x="7873443" y="3559790"/>
            <a:ext cx="1178829" cy="10729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7C95BA3E-B087-497F-A2F7-17D2ACAB5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6058348" y="2197375"/>
            <a:ext cx="1139372" cy="10806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6E1ED496-9576-424C-A6D8-1A33B907F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0" y="1820260"/>
            <a:ext cx="2257939" cy="22579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6711525F-D16D-41C7-AB3E-9799DB511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585265">
            <a:off x="4441098" y="1320694"/>
            <a:ext cx="1178635" cy="1117880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xmlns="" id="{43FB11AC-C448-4F44-B61E-41B39317BF9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38" y="2447481"/>
            <a:ext cx="1197879" cy="1197879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xmlns="" id="{E015E4BB-65D7-4162-A599-1A3DABA3591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00" y="158849"/>
            <a:ext cx="1052319" cy="1052319"/>
          </a:xfrm>
          <a:prstGeom prst="rect">
            <a:avLst/>
          </a:prstGeom>
        </p:spPr>
      </p:pic>
      <p:pic>
        <p:nvPicPr>
          <p:cNvPr id="37" name="Imagem 36" descr="Uma imagem contendo relógio&#10;&#10;Descrição gerada automaticamente">
            <a:extLst>
              <a:ext uri="{FF2B5EF4-FFF2-40B4-BE49-F238E27FC236}">
                <a16:creationId xmlns:a16="http://schemas.microsoft.com/office/drawing/2014/main" xmlns="" id="{CAF8B920-9A4F-406A-AB75-211B681E233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55" y="4715949"/>
            <a:ext cx="1169311" cy="1169311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xmlns="" id="{F75E5FE2-0419-4BCC-A15C-8DE54005C9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40" y="1295784"/>
            <a:ext cx="1787940" cy="17879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9785855B-0C06-475A-8CEB-38B9B93C5421}"/>
              </a:ext>
            </a:extLst>
          </p:cNvPr>
          <p:cNvSpPr txBox="1"/>
          <p:nvPr/>
        </p:nvSpPr>
        <p:spPr>
          <a:xfrm>
            <a:off x="4526" y="-258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5E16D9AB-B401-4B00-98D4-EFE0768B70EC}"/>
              </a:ext>
            </a:extLst>
          </p:cNvPr>
          <p:cNvSpPr txBox="1"/>
          <p:nvPr/>
        </p:nvSpPr>
        <p:spPr>
          <a:xfrm>
            <a:off x="9094366" y="1592645"/>
            <a:ext cx="3097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dashboard você terá informações em tempo real através de gráficos, podendo verificar registros e verificando irregularidades.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8FAB4AC2-1CFF-4CA5-BD50-F2D84F81A361}"/>
              </a:ext>
            </a:extLst>
          </p:cNvPr>
          <p:cNvSpPr txBox="1"/>
          <p:nvPr/>
        </p:nvSpPr>
        <p:spPr>
          <a:xfrm>
            <a:off x="4869066" y="191496"/>
            <a:ext cx="23786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sistema você será notificado sobre alguma irregularidade que ocorrer nos computadores em uso.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752684E8-841F-414C-92C0-6E2CF31C3DA7}"/>
              </a:ext>
            </a:extLst>
          </p:cNvPr>
          <p:cNvSpPr txBox="1"/>
          <p:nvPr/>
        </p:nvSpPr>
        <p:spPr>
          <a:xfrm>
            <a:off x="9001387" y="4715949"/>
            <a:ext cx="2718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Com nosso sistema você terá a informações relacionada aos computadores totalmente automatizado e em tempo real. Aumentando o controle sobre os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114672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 descr="Forma&#10;&#10;Descrição gerada automaticamente">
            <a:extLst>
              <a:ext uri="{FF2B5EF4-FFF2-40B4-BE49-F238E27FC236}">
                <a16:creationId xmlns:a16="http://schemas.microsoft.com/office/drawing/2014/main" xmlns="" id="{5C7DD506-50B1-460C-BA22-4C94A7433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2454691" y="0"/>
            <a:ext cx="7016269" cy="36710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89" y="4731748"/>
            <a:ext cx="2437376" cy="1925029"/>
          </a:xfrm>
          <a:prstGeom prst="rect">
            <a:avLst/>
          </a:prstGeom>
        </p:spPr>
      </p:pic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xmlns="" id="{8C10B952-8765-4D4B-A28B-A6F214A05649}"/>
              </a:ext>
            </a:extLst>
          </p:cNvPr>
          <p:cNvCxnSpPr>
            <a:cxnSpLocks/>
          </p:cNvCxnSpPr>
          <p:nvPr/>
        </p:nvCxnSpPr>
        <p:spPr>
          <a:xfrm flipV="1">
            <a:off x="3825552" y="3602349"/>
            <a:ext cx="342159" cy="2575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xmlns="" id="{E39A84D5-791D-428F-8A43-562265A600C5}"/>
              </a:ext>
            </a:extLst>
          </p:cNvPr>
          <p:cNvCxnSpPr>
            <a:cxnSpLocks/>
          </p:cNvCxnSpPr>
          <p:nvPr/>
        </p:nvCxnSpPr>
        <p:spPr>
          <a:xfrm flipH="1" flipV="1">
            <a:off x="8219165" y="3595568"/>
            <a:ext cx="236938" cy="2892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1" name="Imagem 90">
            <a:extLst>
              <a:ext uri="{FF2B5EF4-FFF2-40B4-BE49-F238E27FC236}">
                <a16:creationId xmlns:a16="http://schemas.microsoft.com/office/drawing/2014/main" xmlns="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20" y="4832060"/>
            <a:ext cx="1902490" cy="1502579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xmlns="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84" y="4246326"/>
            <a:ext cx="519499" cy="519499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xmlns="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29" y="4240434"/>
            <a:ext cx="510968" cy="510968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xmlns="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91" y="4779816"/>
            <a:ext cx="381592" cy="381592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xmlns="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05" y="4987050"/>
            <a:ext cx="374514" cy="374514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xmlns="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94" y="4901889"/>
            <a:ext cx="547311" cy="547311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xmlns="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83" y="4961926"/>
            <a:ext cx="408113" cy="4081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969E54A0-B7B5-4147-AB27-DA0CC75F47BD}"/>
              </a:ext>
            </a:extLst>
          </p:cNvPr>
          <p:cNvSpPr/>
          <p:nvPr/>
        </p:nvSpPr>
        <p:spPr>
          <a:xfrm>
            <a:off x="120981" y="3961602"/>
            <a:ext cx="3958255" cy="279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F3DB1EB6-7EDD-4F76-AC41-93A77350D0DB}"/>
              </a:ext>
            </a:extLst>
          </p:cNvPr>
          <p:cNvSpPr txBox="1"/>
          <p:nvPr/>
        </p:nvSpPr>
        <p:spPr>
          <a:xfrm>
            <a:off x="129574" y="5198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00324186-5835-453F-9CA7-D8BA2FE4FDB1}"/>
              </a:ext>
            </a:extLst>
          </p:cNvPr>
          <p:cNvSpPr txBox="1"/>
          <p:nvPr/>
        </p:nvSpPr>
        <p:spPr>
          <a:xfrm>
            <a:off x="11332156" y="3595568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Gestor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C6B4F186-1182-4828-8066-2E561878460C}"/>
              </a:ext>
            </a:extLst>
          </p:cNvPr>
          <p:cNvSpPr txBox="1"/>
          <p:nvPr/>
        </p:nvSpPr>
        <p:spPr>
          <a:xfrm>
            <a:off x="70363" y="3605766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xmlns="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67" y="4928306"/>
            <a:ext cx="586322" cy="586322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459310AC-F268-4178-A4E9-B2C3E8E9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03" y="228212"/>
            <a:ext cx="1328647" cy="3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2AD70534-8DF3-47A4-8849-845029A2F70F}"/>
              </a:ext>
            </a:extLst>
          </p:cNvPr>
          <p:cNvSpPr txBox="1"/>
          <p:nvPr/>
        </p:nvSpPr>
        <p:spPr>
          <a:xfrm>
            <a:off x="6236566" y="1335708"/>
            <a:ext cx="11729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INSTITUCIONAL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xmlns="" id="{52D7509F-0E02-4527-A270-E5C288172F37}"/>
              </a:ext>
            </a:extLst>
          </p:cNvPr>
          <p:cNvSpPr txBox="1"/>
          <p:nvPr/>
        </p:nvSpPr>
        <p:spPr>
          <a:xfrm>
            <a:off x="4317805" y="1329928"/>
            <a:ext cx="10893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DASHBOARD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xmlns="" id="{688067FF-CBEE-4F28-88D7-F6AEC67ED517}"/>
              </a:ext>
            </a:extLst>
          </p:cNvPr>
          <p:cNvCxnSpPr>
            <a:cxnSpLocks/>
          </p:cNvCxnSpPr>
          <p:nvPr/>
        </p:nvCxnSpPr>
        <p:spPr>
          <a:xfrm flipH="1" flipV="1">
            <a:off x="1174652" y="3183285"/>
            <a:ext cx="276809" cy="41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A2895AD6-3034-4EE2-8F53-A1BC76FBF2D0}"/>
              </a:ext>
            </a:extLst>
          </p:cNvPr>
          <p:cNvSpPr/>
          <p:nvPr/>
        </p:nvSpPr>
        <p:spPr>
          <a:xfrm>
            <a:off x="2415582" y="3545209"/>
            <a:ext cx="595753" cy="44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Amazon Web Services - Wikipedia">
            <a:extLst>
              <a:ext uri="{FF2B5EF4-FFF2-40B4-BE49-F238E27FC236}">
                <a16:creationId xmlns:a16="http://schemas.microsoft.com/office/drawing/2014/main" xmlns="" id="{4484FA0D-09D2-41AD-9A5C-AA5C5431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39" y="3796230"/>
            <a:ext cx="703098" cy="3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26EAF8F4-3BDF-487E-A712-9B376B133FBC}"/>
              </a:ext>
            </a:extLst>
          </p:cNvPr>
          <p:cNvSpPr txBox="1"/>
          <p:nvPr/>
        </p:nvSpPr>
        <p:spPr>
          <a:xfrm>
            <a:off x="1947445" y="4640279"/>
            <a:ext cx="1286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API OSHI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12"/>
          <a:srcRect l="9121" t="320" r="8400" b="-320"/>
          <a:stretch/>
        </p:blipFill>
        <p:spPr>
          <a:xfrm>
            <a:off x="4926098" y="1817287"/>
            <a:ext cx="702832" cy="3604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6541" y="1658590"/>
            <a:ext cx="736425" cy="618481"/>
          </a:xfrm>
          <a:prstGeom prst="rect">
            <a:avLst/>
          </a:prstGeom>
        </p:spPr>
      </p:pic>
      <p:sp>
        <p:nvSpPr>
          <p:cNvPr id="13" name="AutoShape 4" descr="HTML5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08409" y="1637819"/>
            <a:ext cx="683157" cy="68315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15"/>
          <a:srcRect l="35681" t="14554" r="34566" b="10328"/>
          <a:stretch/>
        </p:blipFill>
        <p:spPr>
          <a:xfrm>
            <a:off x="7104292" y="2282405"/>
            <a:ext cx="491390" cy="697832"/>
          </a:xfrm>
          <a:prstGeom prst="rect">
            <a:avLst/>
          </a:prstGeom>
        </p:spPr>
      </p:pic>
      <p:pic>
        <p:nvPicPr>
          <p:cNvPr id="1030" name="Picture 6" descr="O que é JavaScript - Portal GST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922" y="2320976"/>
            <a:ext cx="683157" cy="6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1550788F-EA80-4E29-BE8A-2E903471849F}"/>
              </a:ext>
            </a:extLst>
          </p:cNvPr>
          <p:cNvGrpSpPr/>
          <p:nvPr/>
        </p:nvGrpSpPr>
        <p:grpSpPr>
          <a:xfrm>
            <a:off x="456661" y="1868744"/>
            <a:ext cx="907553" cy="1156876"/>
            <a:chOff x="742233" y="1428136"/>
            <a:chExt cx="976966" cy="1379358"/>
          </a:xfrm>
        </p:grpSpPr>
        <p:pic>
          <p:nvPicPr>
            <p:cNvPr id="1026" name="Picture 2" descr="Boas-vindas ao seu novo QG | Slack">
              <a:extLst>
                <a:ext uri="{FF2B5EF4-FFF2-40B4-BE49-F238E27FC236}">
                  <a16:creationId xmlns:a16="http://schemas.microsoft.com/office/drawing/2014/main" xmlns="" id="{D2B9D5B0-D199-4A89-A00B-86E4BE07F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33" y="1428136"/>
              <a:ext cx="976966" cy="97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xmlns="" id="{D03018DC-DEBD-439B-B33A-3FD65D7934A5}"/>
                </a:ext>
              </a:extLst>
            </p:cNvPr>
            <p:cNvSpPr txBox="1"/>
            <p:nvPr/>
          </p:nvSpPr>
          <p:spPr>
            <a:xfrm>
              <a:off x="841193" y="2438162"/>
              <a:ext cx="86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SLACK</a:t>
              </a:r>
            </a:p>
          </p:txBody>
        </p:sp>
      </p:grpSp>
      <p:pic>
        <p:nvPicPr>
          <p:cNvPr id="23" name="Imagem 22" descr="Logotipo, nome da empresa&#10;&#10;Descrição gerada automaticamente">
            <a:extLst>
              <a:ext uri="{FF2B5EF4-FFF2-40B4-BE49-F238E27FC236}">
                <a16:creationId xmlns:a16="http://schemas.microsoft.com/office/drawing/2014/main" xmlns="" id="{430375AE-F10C-4E7F-AC5E-E4A9143A77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56" y="1620310"/>
            <a:ext cx="1089399" cy="754409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xmlns="" id="{B7B64E3D-9B7A-45F3-806A-B186144DA1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6631" y="2388102"/>
            <a:ext cx="736425" cy="618481"/>
          </a:xfrm>
          <a:prstGeom prst="rect">
            <a:avLst/>
          </a:prstGeom>
        </p:spPr>
      </p:pic>
      <p:pic>
        <p:nvPicPr>
          <p:cNvPr id="52" name="Picture 2" descr="Boas-vindas ao seu novo QG | Slack">
            <a:extLst>
              <a:ext uri="{FF2B5EF4-FFF2-40B4-BE49-F238E27FC236}">
                <a16:creationId xmlns:a16="http://schemas.microsoft.com/office/drawing/2014/main" xmlns="" id="{84353701-537A-485B-9AFC-F27D88E69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64" y="4990659"/>
            <a:ext cx="596868" cy="54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xmlns="" id="{F6769D6D-4C92-4616-B7A1-9AA9E96B528E}"/>
              </a:ext>
            </a:extLst>
          </p:cNvPr>
          <p:cNvSpPr/>
          <p:nvPr/>
        </p:nvSpPr>
        <p:spPr>
          <a:xfrm>
            <a:off x="8121207" y="3975098"/>
            <a:ext cx="3958255" cy="279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Imagem em preto e branco&#10;&#10;Descrição gerada automaticamente">
            <a:extLst>
              <a:ext uri="{FF2B5EF4-FFF2-40B4-BE49-F238E27FC236}">
                <a16:creationId xmlns:a16="http://schemas.microsoft.com/office/drawing/2014/main" xmlns="" id="{2CC60A5A-32BC-4872-BEF8-F867013BB6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575" y="5320303"/>
            <a:ext cx="933450" cy="9810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26824" y="549698"/>
            <a:ext cx="1689404" cy="950290"/>
          </a:xfrm>
          <a:prstGeom prst="rect">
            <a:avLst/>
          </a:prstGeom>
        </p:spPr>
      </p:pic>
      <p:pic>
        <p:nvPicPr>
          <p:cNvPr id="42" name="Imagem 41" descr="Forma&#10;&#10;Descrição gerada automaticamente">
            <a:extLst>
              <a:ext uri="{FF2B5EF4-FFF2-40B4-BE49-F238E27FC236}">
                <a16:creationId xmlns:a16="http://schemas.microsoft.com/office/drawing/2014/main" xmlns="" id="{5C7DD506-50B1-460C-BA22-4C94A7433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1824311" y="3368459"/>
            <a:ext cx="1986501" cy="12851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50049" y="4053413"/>
            <a:ext cx="922572" cy="4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91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A8EE2A9F7A14F94CEDBF06729C915" ma:contentTypeVersion="2" ma:contentTypeDescription="Create a new document." ma:contentTypeScope="" ma:versionID="54211dd7b80d0a5e350bd2ce1fda18e0">
  <xsd:schema xmlns:xsd="http://www.w3.org/2001/XMLSchema" xmlns:xs="http://www.w3.org/2001/XMLSchema" xmlns:p="http://schemas.microsoft.com/office/2006/metadata/properties" xmlns:ns3="4d0c820a-888c-467f-9883-f2eb09285986" targetNamespace="http://schemas.microsoft.com/office/2006/metadata/properties" ma:root="true" ma:fieldsID="215748a485b3af4a87eff8123adb26da" ns3:_="">
    <xsd:import namespace="4d0c820a-888c-467f-9883-f2eb092859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c820a-888c-467f-9883-f2eb0928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021B74-C88A-417E-AEFD-9E5858425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0c820a-888c-467f-9883-f2eb09285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61E357-1858-46EE-ADFA-698EE4D9C3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403ECD-64BE-4472-A72B-8AE2B2D302D4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4d0c820a-888c-467f-9883-f2eb09285986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93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User</cp:lastModifiedBy>
  <cp:revision>41</cp:revision>
  <dcterms:created xsi:type="dcterms:W3CDTF">2020-10-01T23:52:37Z</dcterms:created>
  <dcterms:modified xsi:type="dcterms:W3CDTF">2020-12-05T22:36:25Z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0x010100B98A8EE2A9F7A14F94CEDBF06729C915</vt:lpwstr>
  </property>
</Properties>
</file>