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4EED8-155E-4699-9CD9-353CD9EC4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7A00F2-031E-4B57-A712-6F4D95EE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2B733-E81A-4C79-AF7A-C53F81DD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9D6DA-4E54-405A-AD41-5AF939F5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C6E8B-43BD-4392-A7DF-DB23EFE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00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0DAE0-16EE-43E0-938B-3C1C5268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637398-AA81-4EA7-A99E-C9580399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D6D9C-3A68-42DC-A344-F59C6320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EA06C-C3AD-450F-8D0C-5B34AA79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1C928-9A71-4C87-AAAC-3751AD5D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2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2DEE75-759D-4AD1-85BE-471E9A452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67CE77-7A9F-4DA2-9685-1826A3971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62285-9375-422E-B836-C7389D98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2E7A3E-E30D-40A4-B5A8-53E78757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89C1A-218E-4EB3-AD4E-F00BE3B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82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0A06E-236C-46F7-AC80-181EC9B9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2AF6E-5892-47FF-844E-158F39E3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7FC63-8165-437F-831F-8F67CF08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B0155A-8323-4385-A6C8-D0D2EC01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88227B-5E7E-4BE8-ADE7-1147FA07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35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75726-00B8-4602-BBBE-4BD0CDC0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C20D9C-CFA8-4BC8-8B08-22296286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59622-10BA-4303-A544-217BE691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036BB-857E-415F-B4EB-D6BD4CBC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329DE-D10A-4D6D-B72D-DEF85C3B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28B6-06E0-40D3-AD46-4DEE42E4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3B965-A053-46DF-896A-53E03DD04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FBFE30-5B80-4402-AB86-45FA4ED5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C6A4B1-FC3F-4194-8AD4-BF4FDC1F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06796E-7402-435E-BD27-B045364E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8B2E3-F1DC-4A02-BA3D-F4D423E6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9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E854-2EDC-43E7-814E-22008B27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5FFC04-407E-41EB-9520-E8B53C86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0B29A-C769-41B4-90E1-3FFD074A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C2F53E-9ED2-4052-AFD0-815733EA3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7AE205-4AA1-42AC-B415-664183129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F227F8-42B8-42C5-A072-C5549476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B87C9C-2F78-485E-8589-A310FC24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4A2405-F33D-420E-BE9B-C76FF5BE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4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B2E8-1F5E-41E7-A064-9CEDBD3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F4FB7A-2867-4534-A556-A1F5C8AC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919BE5-A248-43B1-A3E8-6C67429F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35ED1C-1A46-4888-8701-97EE81E9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815C73-64ED-4407-946F-EDC6F17C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466531-EC40-4162-B291-7C6B4B09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8F99BF-A139-4A5D-8FBF-8FAE1AD4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84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37C76-FA88-4754-86A5-2EA61BF9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6CCF3-71FB-4FD7-B3F5-7237C620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7E500C-2188-4283-BF19-9597ECF8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C16FC3-1F19-49F1-8B50-2749C7E2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5928C4-8BC3-42EF-8A8F-1ACB4DB4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10080D-0A39-4481-866B-266E2EEB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0DB5-4DC0-4D33-BD38-56533B74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721CB3-744B-40DA-9835-DC13FC3E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269ED2-0F96-40A1-9B4E-0DBDE382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EDFBE-CCB5-4FE9-BD84-4C28F75B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67C326-2CAF-472C-8D6C-1F80C0FB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98381-54AF-4684-9F7D-4AFFC6FF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F1E7B5-84EC-4CD1-8267-7E9B3261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323289-D3AF-4CE5-ADE0-35FA78BD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6CF92-ABA8-4410-B0DA-C46D98674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E36A-8CFA-4728-8405-DB8AFA9CB2FE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531BA-8C63-4744-B4FA-5DB315F8A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7357C-2D33-4CAB-A9B7-07E5E1113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0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19173-C95E-4648-805E-B130E0B97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44CB45-1B27-4DC1-B22D-5CBC990AD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3AEFEA3-9415-43F6-B9DE-7C8BB0AD3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2192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9954-C0C4-49CA-AF04-ECC4B8335F19}"/>
              </a:ext>
            </a:extLst>
          </p:cNvPr>
          <p:cNvSpPr/>
          <p:nvPr/>
        </p:nvSpPr>
        <p:spPr>
          <a:xfrm>
            <a:off x="450575" y="384313"/>
            <a:ext cx="564542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132D38-C39F-4C28-A6CA-C06E7D315F3F}"/>
              </a:ext>
            </a:extLst>
          </p:cNvPr>
          <p:cNvSpPr/>
          <p:nvPr/>
        </p:nvSpPr>
        <p:spPr>
          <a:xfrm>
            <a:off x="6215270" y="384313"/>
            <a:ext cx="5181599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A509C1-B8A9-40F2-A5A5-6D32CA93FD8E}"/>
              </a:ext>
            </a:extLst>
          </p:cNvPr>
          <p:cNvSpPr/>
          <p:nvPr/>
        </p:nvSpPr>
        <p:spPr>
          <a:xfrm>
            <a:off x="450574" y="3544957"/>
            <a:ext cx="1094629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3A5051-DD35-4E3B-9B2B-B19E790FA9C7}"/>
              </a:ext>
            </a:extLst>
          </p:cNvPr>
          <p:cNvSpPr txBox="1"/>
          <p:nvPr/>
        </p:nvSpPr>
        <p:spPr>
          <a:xfrm>
            <a:off x="450574" y="384313"/>
            <a:ext cx="14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Quem</a:t>
            </a:r>
            <a:r>
              <a:rPr lang="pt-BR" dirty="0"/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5A32BB-55B0-473F-9213-A921B615257B}"/>
              </a:ext>
            </a:extLst>
          </p:cNvPr>
          <p:cNvSpPr txBox="1"/>
          <p:nvPr/>
        </p:nvSpPr>
        <p:spPr>
          <a:xfrm>
            <a:off x="6215270" y="384313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Informações/Comportamentos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3371A8-9687-4637-81D6-8A1212DDFB74}"/>
              </a:ext>
            </a:extLst>
          </p:cNvPr>
          <p:cNvSpPr txBox="1"/>
          <p:nvPr/>
        </p:nvSpPr>
        <p:spPr>
          <a:xfrm>
            <a:off x="450574" y="3544957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Dores e Necessidades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99D833-3EFC-4F34-A47A-AA3D1F5AE7E6}"/>
              </a:ext>
            </a:extLst>
          </p:cNvPr>
          <p:cNvSpPr txBox="1"/>
          <p:nvPr/>
        </p:nvSpPr>
        <p:spPr>
          <a:xfrm>
            <a:off x="6387548" y="1046922"/>
            <a:ext cx="4439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E82B2B-5EE3-4348-813B-B4EFA9F30CDF}"/>
              </a:ext>
            </a:extLst>
          </p:cNvPr>
          <p:cNvSpPr txBox="1"/>
          <p:nvPr/>
        </p:nvSpPr>
        <p:spPr>
          <a:xfrm>
            <a:off x="6387548" y="1046922"/>
            <a:ext cx="46780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Supervisora de telemarketing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Monitora os funcionários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Tem controle dos computadores que são fornecidos aos funcionários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Utiliza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F12252-FBEE-4671-B58C-54DDB5500FA7}"/>
              </a:ext>
            </a:extLst>
          </p:cNvPr>
          <p:cNvSpPr txBox="1"/>
          <p:nvPr/>
        </p:nvSpPr>
        <p:spPr>
          <a:xfrm>
            <a:off x="569843" y="4121426"/>
            <a:ext cx="5526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Saber a rotina dos funcionários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Publicar relatório no final do mês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Histórico de programas e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Os funcionários atrasam e faltam sem explicação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D37708-1620-4AC0-8990-A92DC0E6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" y="1173128"/>
            <a:ext cx="2292625" cy="171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7EFEEA0-81DC-4198-9D42-29BD0BAB3B31}"/>
              </a:ext>
            </a:extLst>
          </p:cNvPr>
          <p:cNvSpPr txBox="1"/>
          <p:nvPr/>
        </p:nvSpPr>
        <p:spPr>
          <a:xfrm>
            <a:off x="3538328" y="1173128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Vitória</a:t>
            </a:r>
          </a:p>
        </p:txBody>
      </p:sp>
    </p:spTree>
    <p:extLst>
      <p:ext uri="{BB962C8B-B14F-4D97-AF65-F5344CB8AC3E}">
        <p14:creationId xmlns:p14="http://schemas.microsoft.com/office/powerpoint/2010/main" val="2672387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Silva</dc:creator>
  <cp:lastModifiedBy>Guilherme Silva</cp:lastModifiedBy>
  <cp:revision>1</cp:revision>
  <dcterms:created xsi:type="dcterms:W3CDTF">2020-09-03T22:26:35Z</dcterms:created>
  <dcterms:modified xsi:type="dcterms:W3CDTF">2020-09-04T00:34:54Z</dcterms:modified>
</cp:coreProperties>
</file>