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0B0AA-6D11-4680-81FB-BA9B2F99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EA030-A3E0-4F8E-86D4-19C00B29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C322D-E7EB-4C21-BAEC-C15A867B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BD718-6C34-44D0-929A-BC7DB2D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E6341-0795-4501-B088-69400FDB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05C4-5DC6-4752-A116-26A0A4D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971409-AB15-43CF-98ED-BB102156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15710-3DC5-4257-8B04-05FCE30C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493D3-ED66-4125-920F-B7149E0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2C038-39FE-4D71-B25F-16489168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7F2B3-C0E3-468D-B4BB-5C0BDEF1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B123B1-6354-4FC4-B5B1-ACE400C4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2F626A-E66A-4212-9EBD-BEA7C267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A50DC-95DF-4195-AAE2-6949A016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FB97A-1F4A-446F-B3BD-6D4FAFB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C66E-9A62-4325-87BD-518FAEC0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0EB63-4763-4F3E-96C5-AE583D0A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5476B-A3D0-48C7-8E86-F9ABB584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2EDE4-913F-475D-80F7-DE8EFDB7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B5F41-4FB9-4EEB-8036-28A4FAFC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7785-5B05-419E-B204-24D147E6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628A2-6B2F-47F5-8FC8-7035A6E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FA347-F3F4-4ABD-BADA-7290CA5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CA19A-A9FC-43B6-A0E9-1966A87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542D4-895A-4EB0-9B65-A82F320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2792-201F-4B92-BD01-AF125641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D1F09-81D4-4261-9CA1-D707E7BBB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76539-93C0-40C1-AB4C-8665743D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AAA6D-BFB8-4235-B624-3BF92111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C2486-855B-45EE-AD06-D786568B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F078C-BF14-443E-9A92-02E6A50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3BDB5-F025-45E0-9D15-F13C456F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AD564-014D-41E7-B0B2-7A99FDCF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9C9D6-6164-4390-8964-7595268D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1D9BAD-4CBA-4308-961A-E60DCA89C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29D89E-54F2-476E-BDAC-8AA483D1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36E87-7330-4B4F-BE01-1C798EC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B01F51-3A13-4CC6-A3E6-AA2A74C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A28EF6-407C-4DA2-B773-F9AB7396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8C30-F8A3-4DCD-A6EB-52AB976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685FB5-E40F-4589-B54D-DAE4FCBE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D5721-530E-4D1D-9811-65FF644F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AF8D6A-EC8A-408D-AA92-F208892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BCEEC8-EA02-48E2-BD7E-F9D3C827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BE7125-E5EB-4E13-8FF3-3D8EF611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57D895-1DC1-4B67-92A5-091E99B5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2D7A-EC66-40D0-8733-D21B37FC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9D389-42C1-46EB-A835-6B8D23D5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78F9E-95F4-431B-AB1A-3E463B25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AD9C14-072D-48D2-9D77-1AB962D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29500-0A58-4B94-A403-2169753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9A2CD-C7F9-4AEC-94D3-9AFE2AD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5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2887-4062-4940-BED1-BBA82D2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0DDBEA-7F98-4E65-AABE-022B35DE4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43D34-B18D-43DB-A3B6-2823D325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FC0CC-D1CA-4CDC-8743-31DC8873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ED666-50C3-402E-A63F-40B79761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DF81AA-BC9C-41ED-9846-9AE24BDE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16E6D5-968B-4560-BB85-AAA932A8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AF049D-12B6-4C5E-8312-B53C8767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57578-AE9A-4D96-A05D-79679CE55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33E2-FB6E-4889-A914-2C95F73E32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DA1FA-D6F1-4D6B-B14E-23FCFE18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7C562-D36D-4008-8A6C-022CB1B1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1F73-6E3A-4254-8F12-7D15026D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9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8DEB371-56A5-489C-9A81-455CAE77B57D}"/>
              </a:ext>
            </a:extLst>
          </p:cNvPr>
          <p:cNvCxnSpPr>
            <a:cxnSpLocks/>
          </p:cNvCxnSpPr>
          <p:nvPr/>
        </p:nvCxnSpPr>
        <p:spPr>
          <a:xfrm>
            <a:off x="4105725" y="1180197"/>
            <a:ext cx="0" cy="5677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99B8E5B-BBD5-446B-AE9C-40C16A959D1F}"/>
              </a:ext>
            </a:extLst>
          </p:cNvPr>
          <p:cNvCxnSpPr>
            <a:cxnSpLocks/>
          </p:cNvCxnSpPr>
          <p:nvPr/>
        </p:nvCxnSpPr>
        <p:spPr>
          <a:xfrm flipH="1">
            <a:off x="198764" y="3733799"/>
            <a:ext cx="357504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3DA336B-7C84-45EA-8CD9-81500B5C8585}"/>
              </a:ext>
            </a:extLst>
          </p:cNvPr>
          <p:cNvCxnSpPr>
            <a:cxnSpLocks/>
          </p:cNvCxnSpPr>
          <p:nvPr/>
        </p:nvCxnSpPr>
        <p:spPr>
          <a:xfrm>
            <a:off x="8242664" y="1180197"/>
            <a:ext cx="0" cy="5677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5">
            <a:extLst>
              <a:ext uri="{FF2B5EF4-FFF2-40B4-BE49-F238E27FC236}">
                <a16:creationId xmlns:a16="http://schemas.microsoft.com/office/drawing/2014/main" id="{6BBBA98B-9B1D-4456-8E94-2E913CA10663}"/>
              </a:ext>
            </a:extLst>
          </p:cNvPr>
          <p:cNvSpPr txBox="1"/>
          <p:nvPr/>
        </p:nvSpPr>
        <p:spPr>
          <a:xfrm>
            <a:off x="154764" y="1035249"/>
            <a:ext cx="343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PROBLEMAS, TAREFAS OU</a:t>
            </a:r>
          </a:p>
          <a:p>
            <a:pPr algn="ctr"/>
            <a:r>
              <a:rPr lang="pt-BR" sz="1600" b="1" dirty="0"/>
              <a:t>NECESSIDADES IDENTIFICADAS</a:t>
            </a:r>
          </a:p>
        </p:txBody>
      </p:sp>
      <p:sp>
        <p:nvSpPr>
          <p:cNvPr id="8" name="CaixaDeTexto 16">
            <a:extLst>
              <a:ext uri="{FF2B5EF4-FFF2-40B4-BE49-F238E27FC236}">
                <a16:creationId xmlns:a16="http://schemas.microsoft.com/office/drawing/2014/main" id="{87E2192D-965B-4477-88D4-F3E20C220D43}"/>
              </a:ext>
            </a:extLst>
          </p:cNvPr>
          <p:cNvSpPr txBox="1"/>
          <p:nvPr/>
        </p:nvSpPr>
        <p:spPr>
          <a:xfrm>
            <a:off x="381439" y="3957395"/>
            <a:ext cx="252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CLIENTES E USUÁRIOS</a:t>
            </a:r>
          </a:p>
        </p:txBody>
      </p:sp>
      <p:sp>
        <p:nvSpPr>
          <p:cNvPr id="9" name="CaixaDeTexto 17">
            <a:extLst>
              <a:ext uri="{FF2B5EF4-FFF2-40B4-BE49-F238E27FC236}">
                <a16:creationId xmlns:a16="http://schemas.microsoft.com/office/drawing/2014/main" id="{9709C19A-D681-4E0A-87DF-5EB1DADE06C4}"/>
              </a:ext>
            </a:extLst>
          </p:cNvPr>
          <p:cNvSpPr txBox="1"/>
          <p:nvPr/>
        </p:nvSpPr>
        <p:spPr>
          <a:xfrm>
            <a:off x="5018937" y="1281470"/>
            <a:ext cx="226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IDÉIAS E SOLUÇÕES</a:t>
            </a:r>
          </a:p>
        </p:txBody>
      </p:sp>
      <p:sp>
        <p:nvSpPr>
          <p:cNvPr id="10" name="CaixaDeTexto 18">
            <a:extLst>
              <a:ext uri="{FF2B5EF4-FFF2-40B4-BE49-F238E27FC236}">
                <a16:creationId xmlns:a16="http://schemas.microsoft.com/office/drawing/2014/main" id="{C39B074E-6B24-48B7-B1F9-703D37F90083}"/>
              </a:ext>
            </a:extLst>
          </p:cNvPr>
          <p:cNvSpPr txBox="1"/>
          <p:nvPr/>
        </p:nvSpPr>
        <p:spPr>
          <a:xfrm>
            <a:off x="8462748" y="1120565"/>
            <a:ext cx="360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8E27963-B4D3-4826-A3AF-E8BE4DA1C739}"/>
              </a:ext>
            </a:extLst>
          </p:cNvPr>
          <p:cNvSpPr/>
          <p:nvPr/>
        </p:nvSpPr>
        <p:spPr>
          <a:xfrm>
            <a:off x="381439" y="172278"/>
            <a:ext cx="11426238" cy="724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4D9BAA-2D37-4A41-A0D2-CE9DFDB3BC12}"/>
              </a:ext>
            </a:extLst>
          </p:cNvPr>
          <p:cNvSpPr/>
          <p:nvPr/>
        </p:nvSpPr>
        <p:spPr>
          <a:xfrm>
            <a:off x="154764" y="1635332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MONITORAR HARDWARES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77B046-B0A8-483C-923B-1D21883F7BC5}"/>
              </a:ext>
            </a:extLst>
          </p:cNvPr>
          <p:cNvSpPr/>
          <p:nvPr/>
        </p:nvSpPr>
        <p:spPr>
          <a:xfrm>
            <a:off x="1645567" y="1635334"/>
            <a:ext cx="1407589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MONITORAR USO DE SOFTWARE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A66220-2D72-498B-96BA-2706CDD31922}"/>
              </a:ext>
            </a:extLst>
          </p:cNvPr>
          <p:cNvSpPr/>
          <p:nvPr/>
        </p:nvSpPr>
        <p:spPr>
          <a:xfrm>
            <a:off x="127587" y="2354246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DASHBOARD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7559995-3C43-4587-8D11-2B3ECDA0ACDF}"/>
              </a:ext>
            </a:extLst>
          </p:cNvPr>
          <p:cNvSpPr/>
          <p:nvPr/>
        </p:nvSpPr>
        <p:spPr>
          <a:xfrm>
            <a:off x="127586" y="3008158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log de erros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280E485-DFCD-464D-82D3-63A7D314B151}"/>
              </a:ext>
            </a:extLst>
          </p:cNvPr>
          <p:cNvSpPr/>
          <p:nvPr/>
        </p:nvSpPr>
        <p:spPr>
          <a:xfrm>
            <a:off x="1645566" y="2363783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VERIFICAR CONEXÃO A REDE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9592C3D-7AA5-48DA-A8A6-DE51926DDFA9}"/>
              </a:ext>
            </a:extLst>
          </p:cNvPr>
          <p:cNvSpPr/>
          <p:nvPr/>
        </p:nvSpPr>
        <p:spPr>
          <a:xfrm>
            <a:off x="1645566" y="3005348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B20AF5D-7E65-4482-B88C-05758DFF7CDB}"/>
              </a:ext>
            </a:extLst>
          </p:cNvPr>
          <p:cNvSpPr/>
          <p:nvPr/>
        </p:nvSpPr>
        <p:spPr>
          <a:xfrm>
            <a:off x="1182335" y="4637892"/>
            <a:ext cx="1380413" cy="5847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GESTOR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D44EA08-E5EC-4FE0-992B-EB4480261A6A}"/>
              </a:ext>
            </a:extLst>
          </p:cNvPr>
          <p:cNvSpPr txBox="1"/>
          <p:nvPr/>
        </p:nvSpPr>
        <p:spPr>
          <a:xfrm>
            <a:off x="587185" y="360361"/>
            <a:ext cx="1101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LEAN UX – SUPER PROJETO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77B5-EBE8-462B-9FC1-7AE4D6898DD0}"/>
              </a:ext>
            </a:extLst>
          </p:cNvPr>
          <p:cNvSpPr/>
          <p:nvPr/>
        </p:nvSpPr>
        <p:spPr>
          <a:xfrm>
            <a:off x="4213618" y="1635332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API PROMETHEUS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C33BF9A-3AD5-4EFC-B13B-E473FC32D7AC}"/>
              </a:ext>
            </a:extLst>
          </p:cNvPr>
          <p:cNvSpPr/>
          <p:nvPr/>
        </p:nvSpPr>
        <p:spPr>
          <a:xfrm>
            <a:off x="4246138" y="3372621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SLACK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D208BEC-6D9D-42B3-810E-543FF6AE4936}"/>
              </a:ext>
            </a:extLst>
          </p:cNvPr>
          <p:cNvSpPr/>
          <p:nvPr/>
        </p:nvSpPr>
        <p:spPr>
          <a:xfrm>
            <a:off x="4246138" y="3834285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TELEGRAM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0AEEE17-A039-46E5-A394-CF31178968DC}"/>
              </a:ext>
            </a:extLst>
          </p:cNvPr>
          <p:cNvSpPr/>
          <p:nvPr/>
        </p:nvSpPr>
        <p:spPr>
          <a:xfrm>
            <a:off x="5451803" y="3603453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E-MAIL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499CD8-BBBE-407D-ACC6-F8E7421161D4}"/>
              </a:ext>
            </a:extLst>
          </p:cNvPr>
          <p:cNvSpPr/>
          <p:nvPr/>
        </p:nvSpPr>
        <p:spPr>
          <a:xfrm>
            <a:off x="6676274" y="1684749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GRÁFICOS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E37383-2B17-4183-A332-8093EA9794AB}"/>
              </a:ext>
            </a:extLst>
          </p:cNvPr>
          <p:cNvSpPr/>
          <p:nvPr/>
        </p:nvSpPr>
        <p:spPr>
          <a:xfrm>
            <a:off x="6692382" y="2151437"/>
            <a:ext cx="1407590" cy="5847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RELATÓRIO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AC5BE1-6EB1-4C8C-8DEB-F4AAFEE597E6}"/>
              </a:ext>
            </a:extLst>
          </p:cNvPr>
          <p:cNvSpPr/>
          <p:nvPr/>
        </p:nvSpPr>
        <p:spPr>
          <a:xfrm>
            <a:off x="4230849" y="2138716"/>
            <a:ext cx="1380413" cy="5847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API</a:t>
            </a:r>
          </a:p>
          <a:p>
            <a:pPr algn="ctr"/>
            <a:r>
              <a:rPr lang="pt-BR" sz="1600" dirty="0"/>
              <a:t>OSHI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246DC2-23DD-4C31-8E97-36BE7C4EEB4F}"/>
              </a:ext>
            </a:extLst>
          </p:cNvPr>
          <p:cNvSpPr/>
          <p:nvPr/>
        </p:nvSpPr>
        <p:spPr>
          <a:xfrm>
            <a:off x="6699686" y="4295949"/>
            <a:ext cx="1407589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HISTÓRICO DE PROGRAMAS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4D0B87-2B31-4D02-9FB1-47F1BE63F8D8}"/>
              </a:ext>
            </a:extLst>
          </p:cNvPr>
          <p:cNvSpPr/>
          <p:nvPr/>
        </p:nvSpPr>
        <p:spPr>
          <a:xfrm>
            <a:off x="4230849" y="4763082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OSHI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15753C-4B57-4D2A-8B37-537FEB3526BE}"/>
              </a:ext>
            </a:extLst>
          </p:cNvPr>
          <p:cNvSpPr/>
          <p:nvPr/>
        </p:nvSpPr>
        <p:spPr>
          <a:xfrm>
            <a:off x="6265650" y="5455582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LOG4J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A4D3C0-F348-4C68-8827-A1A08F21920D}"/>
              </a:ext>
            </a:extLst>
          </p:cNvPr>
          <p:cNvSpPr/>
          <p:nvPr/>
        </p:nvSpPr>
        <p:spPr>
          <a:xfrm>
            <a:off x="6550361" y="5912873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SLF4J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2F53F0-546F-4694-AE30-7193E0D3BBF6}"/>
              </a:ext>
            </a:extLst>
          </p:cNvPr>
          <p:cNvSpPr/>
          <p:nvPr/>
        </p:nvSpPr>
        <p:spPr>
          <a:xfrm>
            <a:off x="8368576" y="1759958"/>
            <a:ext cx="1526797" cy="6893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DESEMPENHO NECESSÁRIO PARA O TRABALHO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5F9CB4-1005-4917-819A-11514BB31C36}"/>
              </a:ext>
            </a:extLst>
          </p:cNvPr>
          <p:cNvSpPr/>
          <p:nvPr/>
        </p:nvSpPr>
        <p:spPr>
          <a:xfrm>
            <a:off x="10330233" y="2079830"/>
            <a:ext cx="1526791" cy="5847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IDENTIFICAÇÃO DE ROTINA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BC4D79-72BD-476B-A982-66DDEFC96235}"/>
              </a:ext>
            </a:extLst>
          </p:cNvPr>
          <p:cNvSpPr/>
          <p:nvPr/>
        </p:nvSpPr>
        <p:spPr>
          <a:xfrm>
            <a:off x="10574691" y="3589753"/>
            <a:ext cx="1447332" cy="584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SEGURANÇA DE DADOS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D872985-331B-49A5-8D85-514E087599FB}"/>
              </a:ext>
            </a:extLst>
          </p:cNvPr>
          <p:cNvSpPr/>
          <p:nvPr/>
        </p:nvSpPr>
        <p:spPr>
          <a:xfrm>
            <a:off x="8352717" y="5660674"/>
            <a:ext cx="1653994" cy="89960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IDENTIFICAÇÃO DE INTERVALOS(A DECIDIR)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F7CEA68-8436-436A-828E-796D6258248B}"/>
              </a:ext>
            </a:extLst>
          </p:cNvPr>
          <p:cNvSpPr/>
          <p:nvPr/>
        </p:nvSpPr>
        <p:spPr>
          <a:xfrm>
            <a:off x="8291232" y="4693122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REALOCAR TAREFA (A DECIDIR)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C3FA4428-5C74-4E46-81F4-2212223F0012}"/>
              </a:ext>
            </a:extLst>
          </p:cNvPr>
          <p:cNvSpPr/>
          <p:nvPr/>
        </p:nvSpPr>
        <p:spPr>
          <a:xfrm>
            <a:off x="9626437" y="2775702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Correção de erros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52A613D-4CAC-454E-8F37-61BDE388E0F7}"/>
              </a:ext>
            </a:extLst>
          </p:cNvPr>
          <p:cNvSpPr/>
          <p:nvPr/>
        </p:nvSpPr>
        <p:spPr>
          <a:xfrm>
            <a:off x="9448329" y="3988685"/>
            <a:ext cx="1478691" cy="642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IDENTIFICAR USO DE PROGRAMAS INADEQUADOS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4C4F6E8-0AA9-4734-AABB-C5F2019E051D}"/>
              </a:ext>
            </a:extLst>
          </p:cNvPr>
          <p:cNvSpPr/>
          <p:nvPr/>
        </p:nvSpPr>
        <p:spPr>
          <a:xfrm>
            <a:off x="8786749" y="3284248"/>
            <a:ext cx="1590432" cy="64266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condição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D32B6B4-7372-4E44-8C94-45EB0B858421}"/>
              </a:ext>
            </a:extLst>
          </p:cNvPr>
          <p:cNvSpPr/>
          <p:nvPr/>
        </p:nvSpPr>
        <p:spPr>
          <a:xfrm>
            <a:off x="9483708" y="4950015"/>
            <a:ext cx="1407590" cy="5847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AGILIDADE NO TEMPO DE RESPOSTA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C56142F-4DF8-4684-AF42-52F95D410740}"/>
              </a:ext>
            </a:extLst>
          </p:cNvPr>
          <p:cNvSpPr/>
          <p:nvPr/>
        </p:nvSpPr>
        <p:spPr>
          <a:xfrm>
            <a:off x="8314257" y="2756474"/>
            <a:ext cx="1407591" cy="5847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Prevenção de erros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9834ED2-B68E-4D1A-8217-9A9085EECB4B}"/>
              </a:ext>
            </a:extLst>
          </p:cNvPr>
          <p:cNvSpPr/>
          <p:nvPr/>
        </p:nvSpPr>
        <p:spPr>
          <a:xfrm>
            <a:off x="10006711" y="5913735"/>
            <a:ext cx="1407590" cy="58477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USO INDEVIDO</a:t>
            </a:r>
          </a:p>
        </p:txBody>
      </p:sp>
    </p:spTree>
    <p:extLst>
      <p:ext uri="{BB962C8B-B14F-4D97-AF65-F5344CB8AC3E}">
        <p14:creationId xmlns:p14="http://schemas.microsoft.com/office/powerpoint/2010/main" val="3917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6</cp:revision>
  <dcterms:created xsi:type="dcterms:W3CDTF">2020-09-03T19:44:16Z</dcterms:created>
  <dcterms:modified xsi:type="dcterms:W3CDTF">2020-09-05T00:11:58Z</dcterms:modified>
</cp:coreProperties>
</file>