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6" r:id="rId3"/>
    <p:sldId id="289" r:id="rId4"/>
    <p:sldId id="301" r:id="rId5"/>
    <p:sldId id="300" r:id="rId6"/>
    <p:sldId id="304" r:id="rId7"/>
    <p:sldId id="303" r:id="rId8"/>
    <p:sldId id="299" r:id="rId9"/>
    <p:sldId id="291" r:id="rId10"/>
    <p:sldId id="288" r:id="rId11"/>
    <p:sldId id="302" r:id="rId12"/>
    <p:sldId id="294" r:id="rId13"/>
    <p:sldId id="296" r:id="rId14"/>
    <p:sldId id="282" r:id="rId15"/>
    <p:sldId id="284" r:id="rId16"/>
    <p:sldId id="285" r:id="rId17"/>
    <p:sldId id="295" r:id="rId18"/>
    <p:sldId id="292" r:id="rId19"/>
    <p:sldId id="280" r:id="rId20"/>
    <p:sldId id="30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8E798-E1EE-8E7D-7A3F-33DA64B29143}" v="155" dt="2020-09-15T15:40:5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78591B-5872-4D1A-943E-5BC3264C3CFB}"/>
              </a:ext>
            </a:extLst>
          </p:cNvPr>
          <p:cNvSpPr/>
          <p:nvPr/>
        </p:nvSpPr>
        <p:spPr>
          <a:xfrm rot="2400000">
            <a:off x="-1662699" y="4952231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27CAE5-80E2-41CE-B37E-BBFAE305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44379"/>
            <a:ext cx="4762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D744C7-2B31-44CA-BA1F-D2700F2BF96D}"/>
              </a:ext>
            </a:extLst>
          </p:cNvPr>
          <p:cNvSpPr/>
          <p:nvPr/>
        </p:nvSpPr>
        <p:spPr>
          <a:xfrm rot="2400000">
            <a:off x="7862302" y="-1867669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45775" y="359896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Benefícios</a:t>
            </a: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45A7DAAC-3A03-41B9-9567-0893A1697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32" y="1139687"/>
            <a:ext cx="5902211" cy="457862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F083EFE-E484-4847-A645-55EC0AAD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BC350D6-EEE4-4369-B0B7-E605D1C2FDBA}"/>
              </a:ext>
            </a:extLst>
          </p:cNvPr>
          <p:cNvCxnSpPr/>
          <p:nvPr/>
        </p:nvCxnSpPr>
        <p:spPr>
          <a:xfrm>
            <a:off x="723900" y="125730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A15A3B00-7CB9-480C-A836-9AB25F3FC0B6}"/>
              </a:ext>
            </a:extLst>
          </p:cNvPr>
          <p:cNvSpPr txBox="1">
            <a:spLocks/>
          </p:cNvSpPr>
          <p:nvPr/>
        </p:nvSpPr>
        <p:spPr>
          <a:xfrm>
            <a:off x="723900" y="4034266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Gestor com maior controle;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Possibilidade de realocação de funcionários;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Prevenção de erros;</a:t>
            </a:r>
          </a:p>
        </p:txBody>
      </p:sp>
    </p:spTree>
    <p:extLst>
      <p:ext uri="{BB962C8B-B14F-4D97-AF65-F5344CB8AC3E}">
        <p14:creationId xmlns:p14="http://schemas.microsoft.com/office/powerpoint/2010/main" val="174770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123054"/>
            <a:ext cx="10515600" cy="921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ProtoPersona</a:t>
            </a:r>
          </a:p>
        </p:txBody>
      </p:sp>
      <p:pic>
        <p:nvPicPr>
          <p:cNvPr id="28" name="Imagem 27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61268346-1331-44EB-B0B9-4977721EB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24" y="1125297"/>
            <a:ext cx="9804952" cy="5474064"/>
          </a:xfrm>
          <a:prstGeom prst="rect">
            <a:avLst/>
          </a:prstGeom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6B73972F-21DB-4306-BAF9-0BAEC8E2A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667" y="6350632"/>
            <a:ext cx="928293" cy="38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C7559BD-1A65-48D2-BF89-AB2B2E59EA93}"/>
              </a:ext>
            </a:extLst>
          </p:cNvPr>
          <p:cNvCxnSpPr/>
          <p:nvPr/>
        </p:nvCxnSpPr>
        <p:spPr>
          <a:xfrm>
            <a:off x="4371975" y="828675"/>
            <a:ext cx="3476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6C4552BF-73DB-4DF0-A4A4-BCBB9C28F9A8}"/>
              </a:ext>
            </a:extLst>
          </p:cNvPr>
          <p:cNvSpPr/>
          <p:nvPr/>
        </p:nvSpPr>
        <p:spPr>
          <a:xfrm>
            <a:off x="1381539" y="5398335"/>
            <a:ext cx="3935896" cy="312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13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ACC84AA-450E-406B-A9C6-80C5F46E719A}"/>
              </a:ext>
            </a:extLst>
          </p:cNvPr>
          <p:cNvCxnSpPr/>
          <p:nvPr/>
        </p:nvCxnSpPr>
        <p:spPr>
          <a:xfrm>
            <a:off x="4752975" y="1171575"/>
            <a:ext cx="27051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User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Story</a:t>
            </a:r>
          </a:p>
        </p:txBody>
      </p:sp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0B865BA3-DC4F-4AC1-A70C-EB7E6005A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" y="1867608"/>
            <a:ext cx="12037391" cy="368505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4427FB4-15EE-40BB-A37F-5A67DAC3A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116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4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205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Canvas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F8DE0345-A9A1-4C31-8B11-E73D5EE14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33" y="829879"/>
            <a:ext cx="9094184" cy="587572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D8A13F6-EB0A-4076-8606-412A4E22E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2F70B19-B201-483C-B039-755093547CE4}"/>
              </a:ext>
            </a:extLst>
          </p:cNvPr>
          <p:cNvCxnSpPr/>
          <p:nvPr/>
        </p:nvCxnSpPr>
        <p:spPr>
          <a:xfrm>
            <a:off x="5133975" y="695325"/>
            <a:ext cx="19431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56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21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Lean UX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E6A065D-74B6-43C9-8951-4759FD99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02C7A15-5BE4-4E8E-826E-06C7E84CB27C}"/>
              </a:ext>
            </a:extLst>
          </p:cNvPr>
          <p:cNvCxnSpPr/>
          <p:nvPr/>
        </p:nvCxnSpPr>
        <p:spPr>
          <a:xfrm>
            <a:off x="4943475" y="838200"/>
            <a:ext cx="23812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B0F33F9C-FC80-4ABE-9528-33AD86025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731" y="838200"/>
            <a:ext cx="9722536" cy="54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2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47AAF4-0703-407A-9375-DE4A2497442E}"/>
              </a:ext>
            </a:extLst>
          </p:cNvPr>
          <p:cNvCxnSpPr/>
          <p:nvPr/>
        </p:nvCxnSpPr>
        <p:spPr>
          <a:xfrm>
            <a:off x="4238625" y="895350"/>
            <a:ext cx="37052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9B846-E8B4-41E5-A2FD-3C9F96F4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45AEF87A-8133-4120-90C5-4095025AF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67" y="1269028"/>
            <a:ext cx="8888065" cy="4963218"/>
          </a:xfrm>
          <a:prstGeom prst="rect">
            <a:avLst/>
          </a:prstGeom>
        </p:spPr>
      </p:pic>
      <p:pic>
        <p:nvPicPr>
          <p:cNvPr id="5" name="Imagem 4" descr="Desenho de uma pessoa&#10;&#10;Descrição gerada automaticamente">
            <a:extLst>
              <a:ext uri="{FF2B5EF4-FFF2-40B4-BE49-F238E27FC236}">
                <a16:creationId xmlns:a16="http://schemas.microsoft.com/office/drawing/2014/main" id="{65B6D792-5394-44C7-88F8-DC482A9348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0" y="4245753"/>
            <a:ext cx="3084827" cy="22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Institucional</a:t>
            </a:r>
          </a:p>
        </p:txBody>
      </p:sp>
      <p:pic>
        <p:nvPicPr>
          <p:cNvPr id="9" name="Imagem 8" descr="Tela de computador com imagem de personagem de desenho animado&#10;&#10;Descrição gerada automaticamente">
            <a:extLst>
              <a:ext uri="{FF2B5EF4-FFF2-40B4-BE49-F238E27FC236}">
                <a16:creationId xmlns:a16="http://schemas.microsoft.com/office/drawing/2014/main" id="{888F5C91-3289-44B1-BA71-0D0DD2542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32" y="1487556"/>
            <a:ext cx="6820136" cy="477409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6676ED-9702-4820-B9D8-8B178C2BC9D8}"/>
              </a:ext>
            </a:extLst>
          </p:cNvPr>
          <p:cNvCxnSpPr/>
          <p:nvPr/>
        </p:nvCxnSpPr>
        <p:spPr>
          <a:xfrm>
            <a:off x="4000500" y="1162050"/>
            <a:ext cx="42005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4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Cliente Linux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70500-5C9F-415F-8DFF-FBCAA846F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9D4E4D2-9815-41A2-BEC8-0245B61DE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706" y="1423011"/>
            <a:ext cx="8033198" cy="4679615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E523067-FB64-412F-AE09-1E914EEC9A82}"/>
              </a:ext>
            </a:extLst>
          </p:cNvPr>
          <p:cNvCxnSpPr/>
          <p:nvPr/>
        </p:nvCxnSpPr>
        <p:spPr>
          <a:xfrm>
            <a:off x="4467225" y="1190625"/>
            <a:ext cx="33147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9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:a16="http://schemas.microsoft.com/office/drawing/2014/main" id="{ED02D286-F5A0-4509-8E48-BFA54F34D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49" y="1567927"/>
            <a:ext cx="6304736" cy="466431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DDD861E-3766-442F-8F52-68E1AE2C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5D95E1-8250-4172-ABA3-976541C2807C}"/>
              </a:ext>
            </a:extLst>
          </p:cNvPr>
          <p:cNvCxnSpPr/>
          <p:nvPr/>
        </p:nvCxnSpPr>
        <p:spPr>
          <a:xfrm>
            <a:off x="4743450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1962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Obrigado pela atenção!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95E14-1174-4815-814A-3FB16E71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2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38B6891-9D9A-4548-BDE4-47054128BA41}"/>
              </a:ext>
            </a:extLst>
          </p:cNvPr>
          <p:cNvCxnSpPr/>
          <p:nvPr/>
        </p:nvCxnSpPr>
        <p:spPr>
          <a:xfrm>
            <a:off x="476250" y="1152525"/>
            <a:ext cx="30194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04859" y="251791"/>
            <a:ext cx="35328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78E41F7-516A-49E2-B205-0A126C574C2E}"/>
              </a:ext>
            </a:extLst>
          </p:cNvPr>
          <p:cNvSpPr txBox="1">
            <a:spLocks/>
          </p:cNvSpPr>
          <p:nvPr/>
        </p:nvSpPr>
        <p:spPr>
          <a:xfrm>
            <a:off x="-284683" y="2447715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Cerval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CD946CA-FF61-4363-B296-4AF3D7FBC896}"/>
              </a:ext>
            </a:extLst>
          </p:cNvPr>
          <p:cNvSpPr txBox="1">
            <a:spLocks/>
          </p:cNvSpPr>
          <p:nvPr/>
        </p:nvSpPr>
        <p:spPr>
          <a:xfrm>
            <a:off x="169873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Lazaro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B9726E8-CEB5-4829-BE8F-0EAF85278B5A}"/>
              </a:ext>
            </a:extLst>
          </p:cNvPr>
          <p:cNvSpPr txBox="1">
            <a:spLocks/>
          </p:cNvSpPr>
          <p:nvPr/>
        </p:nvSpPr>
        <p:spPr>
          <a:xfrm>
            <a:off x="3557121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Guilherme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2EEDD670-B386-40A2-A879-9CF8F33DA40F}"/>
              </a:ext>
            </a:extLst>
          </p:cNvPr>
          <p:cNvSpPr txBox="1">
            <a:spLocks/>
          </p:cNvSpPr>
          <p:nvPr/>
        </p:nvSpPr>
        <p:spPr>
          <a:xfrm>
            <a:off x="5567009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Custódio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229589FA-FF5C-47DD-A54E-805F02B40D56}"/>
              </a:ext>
            </a:extLst>
          </p:cNvPr>
          <p:cNvSpPr txBox="1">
            <a:spLocks/>
          </p:cNvSpPr>
          <p:nvPr/>
        </p:nvSpPr>
        <p:spPr>
          <a:xfrm>
            <a:off x="7779704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Marcelo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Whitehead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A6A319D-B6D1-48C9-B967-DAB049B71962}"/>
              </a:ext>
            </a:extLst>
          </p:cNvPr>
          <p:cNvSpPr txBox="1">
            <a:spLocks/>
          </p:cNvSpPr>
          <p:nvPr/>
        </p:nvSpPr>
        <p:spPr>
          <a:xfrm>
            <a:off x="9789592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Vitor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Marques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69155FD-5341-487B-81D7-5E2880E096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864" y="3367253"/>
            <a:ext cx="1519201" cy="1493881"/>
          </a:xfrm>
          <a:prstGeom prst="ellipse">
            <a:avLst/>
          </a:prstGeom>
        </p:spPr>
      </p:pic>
      <p:pic>
        <p:nvPicPr>
          <p:cNvPr id="5" name="Imagem 4" descr="Uma imagem contendo pessoa, no interior, homem, olhando&#10;&#10;Descrição gerada automaticamente">
            <a:extLst>
              <a:ext uri="{FF2B5EF4-FFF2-40B4-BE49-F238E27FC236}">
                <a16:creationId xmlns:a16="http://schemas.microsoft.com/office/drawing/2014/main" id="{6C745D24-199A-4881-AE89-46E21608B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9" y="3448056"/>
            <a:ext cx="1493880" cy="1493880"/>
          </a:xfrm>
          <a:prstGeom prst="rect">
            <a:avLst/>
          </a:prstGeom>
        </p:spPr>
      </p:pic>
      <p:pic>
        <p:nvPicPr>
          <p:cNvPr id="8" name="Imagem 7" descr="Mulher de óculos posando para foto&#10;&#10;Descrição gerada automaticamente">
            <a:extLst>
              <a:ext uri="{FF2B5EF4-FFF2-40B4-BE49-F238E27FC236}">
                <a16:creationId xmlns:a16="http://schemas.microsoft.com/office/drawing/2014/main" id="{FC4E1664-FD72-473B-9AA6-576FEBE87B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361" y="3461255"/>
            <a:ext cx="1493881" cy="1493881"/>
          </a:xfrm>
          <a:prstGeom prst="rect">
            <a:avLst/>
          </a:prstGeom>
        </p:spPr>
      </p:pic>
      <p:pic>
        <p:nvPicPr>
          <p:cNvPr id="13" name="Imagem 12" descr="Menino sorrindo posando para foto&#10;&#10;Descrição gerada automaticamente">
            <a:extLst>
              <a:ext uri="{FF2B5EF4-FFF2-40B4-BE49-F238E27FC236}">
                <a16:creationId xmlns:a16="http://schemas.microsoft.com/office/drawing/2014/main" id="{9CE75B2B-4F48-4749-8C51-76B8AF200A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718" y="3429000"/>
            <a:ext cx="1512936" cy="1512936"/>
          </a:xfrm>
          <a:prstGeom prst="rect">
            <a:avLst/>
          </a:prstGeom>
        </p:spPr>
      </p:pic>
      <p:pic>
        <p:nvPicPr>
          <p:cNvPr id="19" name="Imagem 18" descr="Uma imagem contendo pessoa, vestuário, mulher, chapéu&#10;&#10;Descrição gerada automaticamente">
            <a:extLst>
              <a:ext uri="{FF2B5EF4-FFF2-40B4-BE49-F238E27FC236}">
                <a16:creationId xmlns:a16="http://schemas.microsoft.com/office/drawing/2014/main" id="{EAADD116-6D5D-4F23-9BA1-67E971C3F6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023" y="3448056"/>
            <a:ext cx="1512936" cy="1493881"/>
          </a:xfrm>
          <a:prstGeom prst="rect">
            <a:avLst/>
          </a:prstGeom>
        </p:spPr>
      </p:pic>
      <p:pic>
        <p:nvPicPr>
          <p:cNvPr id="21" name="Imagem 20" descr="Menino de camisa preta&#10;&#10;Descrição gerada automaticamente">
            <a:extLst>
              <a:ext uri="{FF2B5EF4-FFF2-40B4-BE49-F238E27FC236}">
                <a16:creationId xmlns:a16="http://schemas.microsoft.com/office/drawing/2014/main" id="{22A12B27-089B-438B-97E5-38C10B3539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612" y="3428999"/>
            <a:ext cx="1512937" cy="1512937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823B29F-7B62-4389-9250-63EBA3AB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5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24948" y="221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Perguntas?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95E14-1174-4815-814A-3FB16E71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Uma imagem contendo homem, atletismo, mulher, segurando&#10;&#10;Descrição gerada automaticamente">
            <a:extLst>
              <a:ext uri="{FF2B5EF4-FFF2-40B4-BE49-F238E27FC236}">
                <a16:creationId xmlns:a16="http://schemas.microsoft.com/office/drawing/2014/main" id="{8C7F91F0-DCD8-4436-A809-E9763D748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759" y="1775791"/>
            <a:ext cx="6226481" cy="4332713"/>
          </a:xfrm>
          <a:prstGeom prst="rect">
            <a:avLst/>
          </a:prstGeom>
        </p:spPr>
      </p:pic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EF317FC1-ACAE-4693-9AF7-C538ED9B538A}"/>
              </a:ext>
            </a:extLst>
          </p:cNvPr>
          <p:cNvCxnSpPr/>
          <p:nvPr/>
        </p:nvCxnSpPr>
        <p:spPr>
          <a:xfrm>
            <a:off x="4690442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4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A50C13F-38CB-4726-A175-5BC057C23492}"/>
              </a:ext>
            </a:extLst>
          </p:cNvPr>
          <p:cNvCxnSpPr/>
          <p:nvPr/>
        </p:nvCxnSpPr>
        <p:spPr>
          <a:xfrm>
            <a:off x="952500" y="1285875"/>
            <a:ext cx="50673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20147" y="381074"/>
            <a:ext cx="5880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4098" name="Picture 2" descr="Imagens Telemarketing | Vetores, fotos de arquivo e PSD grátis">
            <a:extLst>
              <a:ext uri="{FF2B5EF4-FFF2-40B4-BE49-F238E27FC236}">
                <a16:creationId xmlns:a16="http://schemas.microsoft.com/office/drawing/2014/main" id="{3E46EC94-A677-40FE-ADA9-5B9036F7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87" y="1962203"/>
            <a:ext cx="3749950" cy="36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5805BE3-4A1A-4523-A540-D89AD3DB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6F48679-00C5-4A77-A553-A620B378115E}"/>
              </a:ext>
            </a:extLst>
          </p:cNvPr>
          <p:cNvSpPr txBox="1">
            <a:spLocks/>
          </p:cNvSpPr>
          <p:nvPr/>
        </p:nvSpPr>
        <p:spPr>
          <a:xfrm>
            <a:off x="952500" y="3762299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Telemarketing;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Pandemia;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Necessidade de uma ferramenta;</a:t>
            </a:r>
          </a:p>
        </p:txBody>
      </p:sp>
    </p:spTree>
    <p:extLst>
      <p:ext uri="{BB962C8B-B14F-4D97-AF65-F5344CB8AC3E}">
        <p14:creationId xmlns:p14="http://schemas.microsoft.com/office/powerpoint/2010/main" val="29421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1060173" y="367821"/>
            <a:ext cx="28094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D24726A-903B-41C4-B6DF-760C4CFE6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19" y="2027581"/>
            <a:ext cx="5920981" cy="386300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42FB2A8-7F94-4D7A-BF31-87B8DC9FE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67E2C2F-9178-48A2-B56C-EB623F4CF011}"/>
              </a:ext>
            </a:extLst>
          </p:cNvPr>
          <p:cNvCxnSpPr/>
          <p:nvPr/>
        </p:nvCxnSpPr>
        <p:spPr>
          <a:xfrm>
            <a:off x="1181100" y="1276350"/>
            <a:ext cx="25336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AC3CD658-6C4C-49F8-8B83-5AE503BD9F21}"/>
              </a:ext>
            </a:extLst>
          </p:cNvPr>
          <p:cNvSpPr txBox="1">
            <a:spLocks/>
          </p:cNvSpPr>
          <p:nvPr/>
        </p:nvSpPr>
        <p:spPr>
          <a:xfrm>
            <a:off x="745435" y="4590857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Falta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Mudança repentina para home office;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Comunicação ruim com o suporte;</a:t>
            </a:r>
          </a:p>
        </p:txBody>
      </p:sp>
    </p:spTree>
    <p:extLst>
      <p:ext uri="{BB962C8B-B14F-4D97-AF65-F5344CB8AC3E}">
        <p14:creationId xmlns:p14="http://schemas.microsoft.com/office/powerpoint/2010/main" val="295145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E2AAFA3-98E7-45F6-A84F-2B09E27F0E05}"/>
              </a:ext>
            </a:extLst>
          </p:cNvPr>
          <p:cNvCxnSpPr/>
          <p:nvPr/>
        </p:nvCxnSpPr>
        <p:spPr>
          <a:xfrm>
            <a:off x="4724400" y="714375"/>
            <a:ext cx="28670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21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StoryBoard</a:t>
            </a:r>
          </a:p>
        </p:txBody>
      </p:sp>
      <p:pic>
        <p:nvPicPr>
          <p:cNvPr id="3" name="Imagem 2" descr="Uma imagem contendo computador, mesa, placar&#10;&#10;Descrição gerada automaticamente">
            <a:extLst>
              <a:ext uri="{FF2B5EF4-FFF2-40B4-BE49-F238E27FC236}">
                <a16:creationId xmlns:a16="http://schemas.microsoft.com/office/drawing/2014/main" id="{E7722BCF-4D3E-4881-85FC-FDFB0A9C5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05" y="949331"/>
            <a:ext cx="7232933" cy="2504091"/>
          </a:xfrm>
          <a:prstGeom prst="rect">
            <a:avLst/>
          </a:prstGeom>
        </p:spPr>
      </p:pic>
      <p:pic>
        <p:nvPicPr>
          <p:cNvPr id="5" name="Imagem 4" descr="Uma imagem contendo computador, mesa, placar&#10;&#10;Descrição gerada automaticamente">
            <a:extLst>
              <a:ext uri="{FF2B5EF4-FFF2-40B4-BE49-F238E27FC236}">
                <a16:creationId xmlns:a16="http://schemas.microsoft.com/office/drawing/2014/main" id="{1BA5416E-FED9-4D36-B076-4C0B63CC0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75" y="3429000"/>
            <a:ext cx="7162649" cy="2427509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6D5F2D-E216-4EF8-B7A0-DCF27C268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8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E879EDF-FD29-4671-BCE0-08B24F0E6335}"/>
              </a:ext>
            </a:extLst>
          </p:cNvPr>
          <p:cNvCxnSpPr/>
          <p:nvPr/>
        </p:nvCxnSpPr>
        <p:spPr>
          <a:xfrm>
            <a:off x="4667250" y="990600"/>
            <a:ext cx="28670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91548"/>
            <a:ext cx="10515600" cy="921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/>
              </a:rPr>
              <a:t>StoryBoard</a:t>
            </a:r>
          </a:p>
        </p:txBody>
      </p:sp>
      <p:pic>
        <p:nvPicPr>
          <p:cNvPr id="8" name="Imagem 7" descr="Uma imagem contendo computador, mesa, quarto&#10;&#10;Descrição gerada automaticamente">
            <a:extLst>
              <a:ext uri="{FF2B5EF4-FFF2-40B4-BE49-F238E27FC236}">
                <a16:creationId xmlns:a16="http://schemas.microsoft.com/office/drawing/2014/main" id="{D6CF6015-2714-4F93-AC2D-8050829F4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73" y="1825715"/>
            <a:ext cx="6979786" cy="23715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AA6D7F6-3ED2-4B47-AF1E-77D85B0F9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" r="66460"/>
          <a:stretch/>
        </p:blipFill>
        <p:spPr>
          <a:xfrm>
            <a:off x="8379947" y="1796724"/>
            <a:ext cx="2239618" cy="2400576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A898A82-4831-4FF2-8BCE-84766B41F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6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329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Visita Virtual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DAA30-492A-469B-B805-07A089399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470A4C6-8432-4A0E-811B-1A4FF840A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6" y="1996008"/>
            <a:ext cx="1714500" cy="457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579D106-AB86-44A3-AF66-F77133BCE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1" y="2980281"/>
            <a:ext cx="1666933" cy="50303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C695A83-F9AC-4871-8CF1-C80CF9FD7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5" y="3943350"/>
            <a:ext cx="1666933" cy="520916"/>
          </a:xfrm>
          <a:prstGeom prst="rect">
            <a:avLst/>
          </a:prstGeom>
        </p:spPr>
      </p:pic>
      <p:pic>
        <p:nvPicPr>
          <p:cNvPr id="11" name="Imagem 10" descr="Mulher de óculos posando para foto&#10;&#10;Descrição gerada automaticamente">
            <a:extLst>
              <a:ext uri="{FF2B5EF4-FFF2-40B4-BE49-F238E27FC236}">
                <a16:creationId xmlns:a16="http://schemas.microsoft.com/office/drawing/2014/main" id="{8327A709-7859-4596-B314-B69C101CBD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767" y="1795983"/>
            <a:ext cx="2874065" cy="28740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979F1CA-9C59-404E-971E-821E507AD83F}"/>
              </a:ext>
            </a:extLst>
          </p:cNvPr>
          <p:cNvCxnSpPr/>
          <p:nvPr/>
        </p:nvCxnSpPr>
        <p:spPr>
          <a:xfrm>
            <a:off x="4476750" y="885825"/>
            <a:ext cx="31623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56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067B5E4-5CC9-4738-A6C6-0C51E8FD5F7E}"/>
              </a:ext>
            </a:extLst>
          </p:cNvPr>
          <p:cNvCxnSpPr/>
          <p:nvPr/>
        </p:nvCxnSpPr>
        <p:spPr>
          <a:xfrm>
            <a:off x="838200" y="1637210"/>
            <a:ext cx="444817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02357" y="311647"/>
            <a:ext cx="4687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atletismo, homem, mulher, jovem&#10;&#10;Descrição gerada automaticamente">
            <a:extLst>
              <a:ext uri="{FF2B5EF4-FFF2-40B4-BE49-F238E27FC236}">
                <a16:creationId xmlns:a16="http://schemas.microsoft.com/office/drawing/2014/main" id="{C1A98800-58DC-4483-87DF-2963DFDE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42" y="2244205"/>
            <a:ext cx="5304688" cy="360662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1A7A57C-8BAD-40FC-9628-0A271DFB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8EF5F0E-CD81-4152-8D0B-8902A213ECB2}"/>
              </a:ext>
            </a:extLst>
          </p:cNvPr>
          <p:cNvSpPr txBox="1">
            <a:spLocks/>
          </p:cNvSpPr>
          <p:nvPr/>
        </p:nvSpPr>
        <p:spPr>
          <a:xfrm>
            <a:off x="838200" y="4047518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Software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Gráficos e Relatórios;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Simples e Rápido;</a:t>
            </a:r>
          </a:p>
        </p:txBody>
      </p:sp>
    </p:spTree>
    <p:extLst>
      <p:ext uri="{BB962C8B-B14F-4D97-AF65-F5344CB8AC3E}">
        <p14:creationId xmlns:p14="http://schemas.microsoft.com/office/powerpoint/2010/main" val="32938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8D38C0A-F3C1-4051-ABE3-35FA8150390A}"/>
              </a:ext>
            </a:extLst>
          </p:cNvPr>
          <p:cNvCxnSpPr/>
          <p:nvPr/>
        </p:nvCxnSpPr>
        <p:spPr>
          <a:xfrm>
            <a:off x="4846158" y="1228725"/>
            <a:ext cx="238125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4789755" y="385102"/>
            <a:ext cx="26124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Inovação</a:t>
            </a:r>
          </a:p>
        </p:txBody>
      </p:sp>
      <p:pic>
        <p:nvPicPr>
          <p:cNvPr id="3" name="Imagem 2" descr="Uma imagem contendo mesa, atletismo&#10;&#10;Descrição gerada automaticamente">
            <a:extLst>
              <a:ext uri="{FF2B5EF4-FFF2-40B4-BE49-F238E27FC236}">
                <a16:creationId xmlns:a16="http://schemas.microsoft.com/office/drawing/2014/main" id="{4F1DEA53-EAA9-41BE-AAAD-67147C20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663715"/>
            <a:ext cx="5435201" cy="422156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8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105</Words>
  <Application>Microsoft Office PowerPoint</Application>
  <PresentationFormat>Widescreen</PresentationFormat>
  <Paragraphs>51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Marcelo Whitehead</cp:lastModifiedBy>
  <cp:revision>315</cp:revision>
  <dcterms:created xsi:type="dcterms:W3CDTF">2020-04-20T17:21:30Z</dcterms:created>
  <dcterms:modified xsi:type="dcterms:W3CDTF">2020-09-17T00:11:51Z</dcterms:modified>
</cp:coreProperties>
</file>