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300" r:id="rId6"/>
    <p:sldId id="304" r:id="rId7"/>
    <p:sldId id="303" r:id="rId8"/>
    <p:sldId id="299" r:id="rId9"/>
    <p:sldId id="291" r:id="rId10"/>
    <p:sldId id="288" r:id="rId11"/>
    <p:sldId id="302" r:id="rId12"/>
    <p:sldId id="294" r:id="rId13"/>
    <p:sldId id="296" r:id="rId14"/>
    <p:sldId id="282" r:id="rId15"/>
    <p:sldId id="284" r:id="rId16"/>
    <p:sldId id="285" r:id="rId17"/>
    <p:sldId id="295" r:id="rId18"/>
    <p:sldId id="292" r:id="rId19"/>
    <p:sldId id="280" r:id="rId20"/>
    <p:sldId id="30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="" xmlns:a16="http://schemas.microsoft.com/office/drawing/2014/main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BC350D6-EEE4-4369-B0B7-E605D1C2FDBA}"/>
              </a:ext>
            </a:extLst>
          </p:cNvPr>
          <p:cNvCxnSpPr/>
          <p:nvPr/>
        </p:nvCxnSpPr>
        <p:spPr>
          <a:xfrm>
            <a:off x="723900" y="125730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15A3B00-7CB9-480C-A836-9AB25F3FC0B6}"/>
              </a:ext>
            </a:extLst>
          </p:cNvPr>
          <p:cNvSpPr txBox="1">
            <a:spLocks/>
          </p:cNvSpPr>
          <p:nvPr/>
        </p:nvSpPr>
        <p:spPr>
          <a:xfrm>
            <a:off x="723900" y="4034266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Gestor com maior controle;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Possibilidade de relocação de funcionários;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Prevenção de erros;</a:t>
            </a: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23054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ProtoPersona</a:t>
            </a:r>
          </a:p>
        </p:txBody>
      </p:sp>
      <p:pic>
        <p:nvPicPr>
          <p:cNvPr id="28" name="Imagem 27" descr="Tela de celular com publicação numa rede social&#10;&#10;Descrição gerada automaticamente">
            <a:extLst>
              <a:ext uri="{FF2B5EF4-FFF2-40B4-BE49-F238E27FC236}">
                <a16:creationId xmlns="" xmlns:a16="http://schemas.microsoft.com/office/drawing/2014/main" id="{61268346-1331-44EB-B0B9-4977721E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4" y="1125297"/>
            <a:ext cx="9804952" cy="547406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6B73972F-21DB-4306-BAF9-0BAEC8E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67" y="6350632"/>
            <a:ext cx="928293" cy="3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6C7559BD-1A65-48D2-BF89-AB2B2E59EA93}"/>
              </a:ext>
            </a:extLst>
          </p:cNvPr>
          <p:cNvCxnSpPr/>
          <p:nvPr/>
        </p:nvCxnSpPr>
        <p:spPr>
          <a:xfrm>
            <a:off x="4371975" y="828675"/>
            <a:ext cx="3476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6C4552BF-73DB-4DF0-A4A4-BCBB9C28F9A8}"/>
              </a:ext>
            </a:extLst>
          </p:cNvPr>
          <p:cNvSpPr/>
          <p:nvPr/>
        </p:nvSpPr>
        <p:spPr>
          <a:xfrm>
            <a:off x="1381539" y="5398335"/>
            <a:ext cx="3935896" cy="312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6ACC84AA-450E-406B-A9C6-80C5F46E719A}"/>
              </a:ext>
            </a:extLst>
          </p:cNvPr>
          <p:cNvCxnSpPr/>
          <p:nvPr/>
        </p:nvCxnSpPr>
        <p:spPr>
          <a:xfrm>
            <a:off x="4752975" y="1171575"/>
            <a:ext cx="2705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="" xmlns:a16="http://schemas.microsoft.com/office/drawing/2014/main" id="{0B865BA3-DC4F-4AC1-A70C-EB7E600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867608"/>
            <a:ext cx="12037391" cy="368505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4427FB4-15EE-40BB-A37F-5A67DAC3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16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05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="" xmlns:a16="http://schemas.microsoft.com/office/drawing/2014/main" id="{F8DE0345-A9A1-4C31-8B11-E73D5EE1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3" y="829879"/>
            <a:ext cx="9094184" cy="58757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7D8A13F6-EB0A-4076-8606-412A4E2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F2F70B19-B201-483C-B039-755093547CE4}"/>
              </a:ext>
            </a:extLst>
          </p:cNvPr>
          <p:cNvCxnSpPr/>
          <p:nvPr/>
        </p:nvCxnSpPr>
        <p:spPr>
          <a:xfrm>
            <a:off x="5133975" y="695325"/>
            <a:ext cx="1943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102C7A15-5BE4-4E8E-826E-06C7E84CB27C}"/>
              </a:ext>
            </a:extLst>
          </p:cNvPr>
          <p:cNvCxnSpPr/>
          <p:nvPr/>
        </p:nvCxnSpPr>
        <p:spPr>
          <a:xfrm>
            <a:off x="4943475" y="838200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B0F33F9C-FC80-4ABE-9528-33AD8602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31" y="838200"/>
            <a:ext cx="9722536" cy="54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="" xmlns:a16="http://schemas.microsoft.com/office/drawing/2014/main" id="{45AEF87A-8133-4120-90C5-4095025A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1269028"/>
            <a:ext cx="8888065" cy="4963218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=""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="" xmlns:a16="http://schemas.microsoft.com/office/drawing/2014/main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1162050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D9D4E4D2-9815-41A2-BEC8-0245B61D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06" y="1423011"/>
            <a:ext cx="8033198" cy="467961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4E523067-FB64-412F-AE09-1E914EEC9A82}"/>
              </a:ext>
            </a:extLst>
          </p:cNvPr>
          <p:cNvCxnSpPr/>
          <p:nvPr/>
        </p:nvCxnSpPr>
        <p:spPr>
          <a:xfrm>
            <a:off x="4467225" y="1190625"/>
            <a:ext cx="3314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=""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=""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=""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=""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=""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=""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=""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=""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=""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Telemarketing;</a:t>
            </a: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Pandemia </a:t>
            </a:r>
            <a:r>
              <a:rPr lang="pt-BR" sz="2800" dirty="0">
                <a:latin typeface="Bariol Bold" panose="02000506040000020003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Necessidade de uma ferramenta;</a:t>
            </a: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Comunicação ruim com o suporte;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2E2AAFA3-98E7-45F6-A84F-2B09E27F0E05}"/>
              </a:ext>
            </a:extLst>
          </p:cNvPr>
          <p:cNvCxnSpPr/>
          <p:nvPr/>
        </p:nvCxnSpPr>
        <p:spPr>
          <a:xfrm>
            <a:off x="4724400" y="714375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3" name="Imagem 2" descr="Uma imagem contendo computador, mesa, placar&#10;&#10;Descrição gerada automaticamente">
            <a:extLst>
              <a:ext uri="{FF2B5EF4-FFF2-40B4-BE49-F238E27FC236}">
                <a16:creationId xmlns="" xmlns:a16="http://schemas.microsoft.com/office/drawing/2014/main" id="{E7722BCF-4D3E-4881-85FC-FDFB0A9C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949331"/>
            <a:ext cx="7232933" cy="2504091"/>
          </a:xfrm>
          <a:prstGeom prst="rect">
            <a:avLst/>
          </a:prstGeom>
        </p:spPr>
      </p:pic>
      <p:pic>
        <p:nvPicPr>
          <p:cNvPr id="5" name="Imagem 4" descr="Uma imagem contendo computador, mesa, placar&#10;&#10;Descrição gerada automaticamente">
            <a:extLst>
              <a:ext uri="{FF2B5EF4-FFF2-40B4-BE49-F238E27FC236}">
                <a16:creationId xmlns="" xmlns:a16="http://schemas.microsoft.com/office/drawing/2014/main" id="{1BA5416E-FED9-4D36-B076-4C0B63CC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3429000"/>
            <a:ext cx="7162649" cy="24275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0D6D5F2D-E216-4EF8-B7A0-DCF27C26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0E879EDF-FD29-4671-BCE0-08B24F0E6335}"/>
              </a:ext>
            </a:extLst>
          </p:cNvPr>
          <p:cNvCxnSpPr/>
          <p:nvPr/>
        </p:nvCxnSpPr>
        <p:spPr>
          <a:xfrm>
            <a:off x="4667250" y="990600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91548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8" name="Imagem 7" descr="Uma imagem contendo computador, mesa, quarto&#10;&#10;Descrição gerada automaticamente">
            <a:extLst>
              <a:ext uri="{FF2B5EF4-FFF2-40B4-BE49-F238E27FC236}">
                <a16:creationId xmlns="" xmlns:a16="http://schemas.microsoft.com/office/drawing/2014/main" id="{D6CF6015-2714-4F93-AC2D-8050829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3" y="1825715"/>
            <a:ext cx="6979786" cy="2371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1AA6D7F6-3ED2-4B47-AF1E-77D85B0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66460"/>
          <a:stretch/>
        </p:blipFill>
        <p:spPr>
          <a:xfrm>
            <a:off x="8379947" y="1796724"/>
            <a:ext cx="2239618" cy="240057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EA898A82-4831-4FF2-8BCE-84766B41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32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Visita Virtual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C4DAA30-492A-469B-B805-07A08939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2470A4C6-8432-4A0E-811B-1A4FF84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6" y="1996008"/>
            <a:ext cx="1714500" cy="45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C579D106-AB86-44A3-AF66-F77133BC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2980281"/>
            <a:ext cx="1666933" cy="5030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7C695A83-F9AC-4871-8CF1-C80CF9FD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3943350"/>
            <a:ext cx="1666933" cy="520916"/>
          </a:xfrm>
          <a:prstGeom prst="rect">
            <a:avLst/>
          </a:prstGeom>
        </p:spPr>
      </p:pic>
      <p:pic>
        <p:nvPicPr>
          <p:cNvPr id="11" name="Imagem 10" descr="Mulher de óculos posando para foto&#10;&#10;Descrição gerada automaticamente">
            <a:extLst>
              <a:ext uri="{FF2B5EF4-FFF2-40B4-BE49-F238E27FC236}">
                <a16:creationId xmlns="" xmlns:a16="http://schemas.microsoft.com/office/drawing/2014/main" id="{8327A709-7859-4596-B314-B69C101CB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67" y="1795983"/>
            <a:ext cx="2874065" cy="2874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979F1CA-9C59-404E-971E-821E507AD83F}"/>
              </a:ext>
            </a:extLst>
          </p:cNvPr>
          <p:cNvCxnSpPr/>
          <p:nvPr/>
        </p:nvCxnSpPr>
        <p:spPr>
          <a:xfrm>
            <a:off x="4476750" y="885825"/>
            <a:ext cx="3162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=""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=""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103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314</cp:revision>
  <dcterms:created xsi:type="dcterms:W3CDTF">2020-04-20T17:21:30Z</dcterms:created>
  <dcterms:modified xsi:type="dcterms:W3CDTF">2020-09-16T22:21:32Z</dcterms:modified>
</cp:coreProperties>
</file>