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13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3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0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3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4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0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6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5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5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64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45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9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1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767642-16DE-414B-BC46-817091FF89F7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5DA0FF-3489-4FDD-A420-5761D44FEC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619" y="616720"/>
            <a:ext cx="9601196" cy="1303867"/>
          </a:xfrm>
        </p:spPr>
        <p:txBody>
          <a:bodyPr/>
          <a:lstStyle/>
          <a:p>
            <a:r>
              <a:rPr lang="pt-BR" dirty="0"/>
              <a:t>USER STORY</a:t>
            </a:r>
          </a:p>
        </p:txBody>
      </p:sp>
      <p:sp>
        <p:nvSpPr>
          <p:cNvPr id="8" name="Retângulo de cantos arredondados 3"/>
          <p:cNvSpPr/>
          <p:nvPr/>
        </p:nvSpPr>
        <p:spPr>
          <a:xfrm>
            <a:off x="1189212" y="1400290"/>
            <a:ext cx="3477296" cy="224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95401" y="1540611"/>
            <a:ext cx="30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US-001</a:t>
            </a:r>
            <a:endParaRPr lang="pt-BR" dirty="0"/>
          </a:p>
        </p:txBody>
      </p:sp>
      <p:sp>
        <p:nvSpPr>
          <p:cNvPr id="11" name="Retângulo de cantos arredondados 3"/>
          <p:cNvSpPr/>
          <p:nvPr/>
        </p:nvSpPr>
        <p:spPr>
          <a:xfrm>
            <a:off x="7917997" y="1612928"/>
            <a:ext cx="3477296" cy="224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997" y="1749650"/>
            <a:ext cx="295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US-002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95690" y="1856227"/>
            <a:ext cx="2901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Eu, como gestor  gostaria de gráficos para analisar o desempenho dos meus funcionários,  pois com isso posso ter uma representação visual simplificada.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454407" y="2071553"/>
            <a:ext cx="2901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Eu, como gestor  gostaria de gerar relatórios das máquinas utilizadas pelos funcionários, para ter um melhor controle das informações e tomada de decisão</a:t>
            </a:r>
          </a:p>
        </p:txBody>
      </p:sp>
      <p:sp>
        <p:nvSpPr>
          <p:cNvPr id="16" name="Retângulo de cantos arredondados 3"/>
          <p:cNvSpPr/>
          <p:nvPr/>
        </p:nvSpPr>
        <p:spPr>
          <a:xfrm>
            <a:off x="867504" y="3936879"/>
            <a:ext cx="3477296" cy="224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173624" y="4034260"/>
            <a:ext cx="27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US-003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216239" y="4403592"/>
            <a:ext cx="290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Eu, como gestor  gostaria de uma tela de </a:t>
            </a:r>
            <a:r>
              <a:rPr lang="pt-BR" dirty="0" err="1" smtClean="0"/>
              <a:t>login</a:t>
            </a:r>
            <a:r>
              <a:rPr lang="pt-BR" dirty="0" smtClean="0"/>
              <a:t>, para que só eu tenha acesso as informações.</a:t>
            </a:r>
            <a:endParaRPr lang="pt-BR" dirty="0"/>
          </a:p>
        </p:txBody>
      </p:sp>
      <p:sp>
        <p:nvSpPr>
          <p:cNvPr id="19" name="Retângulo de cantos arredondados 3"/>
          <p:cNvSpPr/>
          <p:nvPr/>
        </p:nvSpPr>
        <p:spPr>
          <a:xfrm>
            <a:off x="4495825" y="3917234"/>
            <a:ext cx="3477296" cy="224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829680" y="4044839"/>
            <a:ext cx="27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US-004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926733" y="4458797"/>
            <a:ext cx="290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Eu, como gestor  gostaria de informar a equipe de suporte para verificar o estado da máquina.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0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9638" y="1057121"/>
            <a:ext cx="3477296" cy="224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Retângulo de cantos arredondados 3"/>
          <p:cNvSpPr/>
          <p:nvPr/>
        </p:nvSpPr>
        <p:spPr>
          <a:xfrm>
            <a:off x="4478526" y="1057121"/>
            <a:ext cx="3477296" cy="224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Retângulo de cantos arredondados 3"/>
          <p:cNvSpPr/>
          <p:nvPr/>
        </p:nvSpPr>
        <p:spPr>
          <a:xfrm>
            <a:off x="8112308" y="1057121"/>
            <a:ext cx="3477296" cy="224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57345" y="1253029"/>
            <a:ext cx="30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US-001.1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57716" y="1561620"/>
            <a:ext cx="2901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Eu, como gestor  gostaria de ver em tempo real quais máquinas estão conectadas a rede para obter informações da qualidade de conexão dos funcionários 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35012" y="1192288"/>
            <a:ext cx="30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US-001.2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862599" y="1483825"/>
            <a:ext cx="2901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Eu, como gestor  gostaria de uma representação gráfica das máquinas, para ter um panorama geral das máquinas 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478466" y="1192288"/>
            <a:ext cx="30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US-001.3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470852" y="1591152"/>
            <a:ext cx="2901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Eu, como gestor  quero que mostre no gráfico os software que estão senso executados , para ver o desempenho dos funcionários.</a:t>
            </a:r>
            <a:endParaRPr lang="pt-BR" dirty="0"/>
          </a:p>
        </p:txBody>
      </p:sp>
      <p:sp>
        <p:nvSpPr>
          <p:cNvPr id="20" name="Retângulo de cantos arredondados 3"/>
          <p:cNvSpPr/>
          <p:nvPr/>
        </p:nvSpPr>
        <p:spPr>
          <a:xfrm>
            <a:off x="1157716" y="3586879"/>
            <a:ext cx="3477296" cy="2240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483112" y="3824868"/>
            <a:ext cx="281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US-004.1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483112" y="4232616"/>
            <a:ext cx="281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Eu, como gestor quero receber as informações de erro das máquinas, para agilizar o processo de suporte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58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186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Orgânico</vt:lpstr>
      <vt:lpstr>Apresentação do PowerPoint</vt:lpstr>
      <vt:lpstr>USER STORY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</cp:revision>
  <dcterms:created xsi:type="dcterms:W3CDTF">2020-09-08T23:48:27Z</dcterms:created>
  <dcterms:modified xsi:type="dcterms:W3CDTF">2020-09-09T01:47:30Z</dcterms:modified>
</cp:coreProperties>
</file>