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0" r:id="rId3"/>
    <p:sldId id="289" r:id="rId4"/>
    <p:sldId id="301" r:id="rId5"/>
    <p:sldId id="300" r:id="rId6"/>
    <p:sldId id="304" r:id="rId7"/>
    <p:sldId id="303" r:id="rId8"/>
    <p:sldId id="299" r:id="rId9"/>
    <p:sldId id="291" r:id="rId10"/>
    <p:sldId id="288" r:id="rId11"/>
    <p:sldId id="302" r:id="rId12"/>
    <p:sldId id="294" r:id="rId13"/>
    <p:sldId id="296" r:id="rId14"/>
    <p:sldId id="282" r:id="rId15"/>
    <p:sldId id="284" r:id="rId16"/>
    <p:sldId id="285" r:id="rId17"/>
    <p:sldId id="295" r:id="rId18"/>
    <p:sldId id="292" r:id="rId19"/>
    <p:sldId id="28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5775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45A7DAAC-3A03-41B9-9567-0893A16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32" y="1139687"/>
            <a:ext cx="5902211" cy="457862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23054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ProtoPersona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8" name="Imagem 2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1268346-1331-44EB-B0B9-4977721E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4" y="1125297"/>
            <a:ext cx="9804952" cy="547406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6B73972F-21DB-4306-BAF9-0BAEC8E2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67" y="6350632"/>
            <a:ext cx="928293" cy="3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Story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B865BA3-DC4F-4AC1-A70C-EB7E6005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" y="1867608"/>
            <a:ext cx="12037391" cy="368505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427FB4-15EE-40BB-A37F-5A67DAC3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16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05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8DE0345-A9A1-4C31-8B11-E73D5EE1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08" y="868412"/>
            <a:ext cx="9094184" cy="587572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D8A13F6-EB0A-4076-8606-412A4E2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7988394-349E-4F17-A709-88AF1C8F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8" y="1093987"/>
            <a:ext cx="9819861" cy="549212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5AEF87A-8133-4120-90C5-4095025A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1269028"/>
            <a:ext cx="8888065" cy="4963218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9" name="Imagem 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888F5C91-3289-44B1-BA71-0D0DD254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32" y="1487556"/>
            <a:ext cx="6820136" cy="477409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D4E4D2-9815-41A2-BEC8-0245B61D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01" y="1423011"/>
            <a:ext cx="8033198" cy="46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32" y="1584202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StoryBoard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E7722BCF-4D3E-4881-85FC-FDFB0A9C5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5" y="949331"/>
            <a:ext cx="7232933" cy="2504091"/>
          </a:xfrm>
          <a:prstGeom prst="rect">
            <a:avLst/>
          </a:prstGeom>
        </p:spPr>
      </p:pic>
      <p:pic>
        <p:nvPicPr>
          <p:cNvPr id="5" name="Imagem 4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1BA5416E-FED9-4D36-B076-4C0B63CC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5" y="3429000"/>
            <a:ext cx="7162649" cy="242750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6D5F2D-E216-4EF8-B7A0-DCF27C26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91548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StoryBoard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 descr="Uma imagem contendo computador, mesa, quarto&#10;&#10;Descrição gerada automaticamente">
            <a:extLst>
              <a:ext uri="{FF2B5EF4-FFF2-40B4-BE49-F238E27FC236}">
                <a16:creationId xmlns:a16="http://schemas.microsoft.com/office/drawing/2014/main" id="{D6CF6015-2714-4F93-AC2D-8050829F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3" y="1825715"/>
            <a:ext cx="6979786" cy="2371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A6D7F6-3ED2-4B47-AF1E-77D85B0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66460"/>
          <a:stretch/>
        </p:blipFill>
        <p:spPr>
          <a:xfrm>
            <a:off x="8379947" y="1796724"/>
            <a:ext cx="2239618" cy="240057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A898A82-4831-4FF2-8BCE-84766B41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32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Visita Virtual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DAA30-492A-469B-B805-07A08939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70A4C6-8432-4A0E-811B-1A4FF840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95983"/>
            <a:ext cx="1714500" cy="457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79D106-AB86-44A3-AF66-F77133BC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08806"/>
            <a:ext cx="1666933" cy="5030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695A83-F9AC-4871-8CF1-C80CF9FD7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666933" cy="520916"/>
          </a:xfrm>
          <a:prstGeom prst="rect">
            <a:avLst/>
          </a:prstGeom>
        </p:spPr>
      </p:pic>
      <p:pic>
        <p:nvPicPr>
          <p:cNvPr id="11" name="Imagem 10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8327A709-7859-4596-B314-B69C101CB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17" y="1795983"/>
            <a:ext cx="2607365" cy="26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2357" y="311647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50251" y="33815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61" y="1318217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43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Bariol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Silva</cp:lastModifiedBy>
  <cp:revision>180</cp:revision>
  <dcterms:created xsi:type="dcterms:W3CDTF">2020-04-20T17:21:30Z</dcterms:created>
  <dcterms:modified xsi:type="dcterms:W3CDTF">2020-09-12T22:44:40Z</dcterms:modified>
</cp:coreProperties>
</file>