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299" r:id="rId5"/>
    <p:sldId id="267" r:id="rId6"/>
    <p:sldId id="291" r:id="rId7"/>
    <p:sldId id="313" r:id="rId8"/>
    <p:sldId id="285" r:id="rId9"/>
    <p:sldId id="310" r:id="rId10"/>
    <p:sldId id="311" r:id="rId11"/>
    <p:sldId id="284" r:id="rId12"/>
    <p:sldId id="29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B8577-BF32-FA44-A8CB-101DF5E68883}" v="144" dt="2020-12-07T19:38:46.974"/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SA CUSTÓDIO DE SOUSA ." userId="S::larissa.sousa@bandtec.com.br::f4b4688a-dc70-4097-8abb-c8c2a33d9f81" providerId="AD" clId="Web-{078B8577-BF32-FA44-A8CB-101DF5E68883}"/>
    <pc:docChg chg="modSld">
      <pc:chgData name="LARISSA CUSTÓDIO DE SOUSA ." userId="S::larissa.sousa@bandtec.com.br::f4b4688a-dc70-4097-8abb-c8c2a33d9f81" providerId="AD" clId="Web-{078B8577-BF32-FA44-A8CB-101DF5E68883}" dt="2020-12-07T19:38:46.974" v="139" actId="1076"/>
      <pc:docMkLst>
        <pc:docMk/>
      </pc:docMkLst>
      <pc:sldChg chg="addSp delSp addAnim delAnim">
        <pc:chgData name="LARISSA CUSTÓDIO DE SOUSA ." userId="S::larissa.sousa@bandtec.com.br::f4b4688a-dc70-4097-8abb-c8c2a33d9f81" providerId="AD" clId="Web-{078B8577-BF32-FA44-A8CB-101DF5E68883}" dt="2020-12-07T19:37:19.472" v="66"/>
        <pc:sldMkLst>
          <pc:docMk/>
          <pc:sldMk cId="2571974641" sldId="267"/>
        </pc:sldMkLst>
        <pc:spChg chg="add del">
          <ac:chgData name="LARISSA CUSTÓDIO DE SOUSA ." userId="S::larissa.sousa@bandtec.com.br::f4b4688a-dc70-4097-8abb-c8c2a33d9f81" providerId="AD" clId="Web-{078B8577-BF32-FA44-A8CB-101DF5E68883}" dt="2020-12-07T19:37:19.472" v="66"/>
          <ac:spMkLst>
            <pc:docMk/>
            <pc:sldMk cId="2571974641" sldId="267"/>
            <ac:spMk id="3" creationId="{37C9A19F-F5B2-41DB-833B-7A4B0204CBA6}"/>
          </ac:spMkLst>
        </pc:spChg>
      </pc:sldChg>
      <pc:sldChg chg="addSp delSp modSp addAnim delAnim">
        <pc:chgData name="LARISSA CUSTÓDIO DE SOUSA ." userId="S::larissa.sousa@bandtec.com.br::f4b4688a-dc70-4097-8abb-c8c2a33d9f81" providerId="AD" clId="Web-{078B8577-BF32-FA44-A8CB-101DF5E68883}" dt="2020-12-07T19:38:02.770" v="103" actId="1076"/>
        <pc:sldMkLst>
          <pc:docMk/>
          <pc:sldMk cId="1996836133" sldId="291"/>
        </pc:sldMkLst>
        <pc:spChg chg="add mod">
          <ac:chgData name="LARISSA CUSTÓDIO DE SOUSA ." userId="S::larissa.sousa@bandtec.com.br::f4b4688a-dc70-4097-8abb-c8c2a33d9f81" providerId="AD" clId="Web-{078B8577-BF32-FA44-A8CB-101DF5E68883}" dt="2020-12-07T19:03:41.155" v="64" actId="20577"/>
          <ac:spMkLst>
            <pc:docMk/>
            <pc:sldMk cId="1996836133" sldId="291"/>
            <ac:spMk id="3" creationId="{27E3AB54-2809-4032-914E-DED0C0F653BC}"/>
          </ac:spMkLst>
        </pc:spChg>
        <pc:spChg chg="mod">
          <ac:chgData name="LARISSA CUSTÓDIO DE SOUSA ." userId="S::larissa.sousa@bandtec.com.br::f4b4688a-dc70-4097-8abb-c8c2a33d9f81" providerId="AD" clId="Web-{078B8577-BF32-FA44-A8CB-101DF5E68883}" dt="2020-12-07T18:55:33.354" v="1" actId="1076"/>
          <ac:spMkLst>
            <pc:docMk/>
            <pc:sldMk cId="1996836133" sldId="291"/>
            <ac:spMk id="5" creationId="{00000000-0000-0000-0000-000000000000}"/>
          </ac:spMkLst>
        </pc:spChg>
        <pc:spChg chg="add mod">
          <ac:chgData name="LARISSA CUSTÓDIO DE SOUSA ." userId="S::larissa.sousa@bandtec.com.br::f4b4688a-dc70-4097-8abb-c8c2a33d9f81" providerId="AD" clId="Web-{078B8577-BF32-FA44-A8CB-101DF5E68883}" dt="2020-12-07T19:38:02.770" v="103" actId="1076"/>
          <ac:spMkLst>
            <pc:docMk/>
            <pc:sldMk cId="1996836133" sldId="291"/>
            <ac:spMk id="6" creationId="{9B28AA84-B7D2-4932-BBB0-7C84E95816AA}"/>
          </ac:spMkLst>
        </pc:spChg>
        <pc:spChg chg="del mod">
          <ac:chgData name="LARISSA CUSTÓDIO DE SOUSA ." userId="S::larissa.sousa@bandtec.com.br::f4b4688a-dc70-4097-8abb-c8c2a33d9f81" providerId="AD" clId="Web-{078B8577-BF32-FA44-A8CB-101DF5E68883}" dt="2020-12-07T19:37:58.254" v="102"/>
          <ac:spMkLst>
            <pc:docMk/>
            <pc:sldMk cId="1996836133" sldId="291"/>
            <ac:spMk id="7" creationId="{99F76FBE-1BC2-4EE6-B90A-22263BF7BDCD}"/>
          </ac:spMkLst>
        </pc:spChg>
        <pc:spChg chg="add mod">
          <ac:chgData name="LARISSA CUSTÓDIO DE SOUSA ." userId="S::larissa.sousa@bandtec.com.br::f4b4688a-dc70-4097-8abb-c8c2a33d9f81" providerId="AD" clId="Web-{078B8577-BF32-FA44-A8CB-101DF5E68883}" dt="2020-12-07T19:01:21.586" v="63" actId="1076"/>
          <ac:spMkLst>
            <pc:docMk/>
            <pc:sldMk cId="1996836133" sldId="291"/>
            <ac:spMk id="9" creationId="{EBB80C0C-4FE5-48FC-B252-929E12B048EF}"/>
          </ac:spMkLst>
        </pc:spChg>
      </pc:sldChg>
      <pc:sldChg chg="addSp delSp modSp addAnim delAnim">
        <pc:chgData name="LARISSA CUSTÓDIO DE SOUSA ." userId="S::larissa.sousa@bandtec.com.br::f4b4688a-dc70-4097-8abb-c8c2a33d9f81" providerId="AD" clId="Web-{078B8577-BF32-FA44-A8CB-101DF5E68883}" dt="2020-12-07T19:38:46.974" v="139" actId="1076"/>
        <pc:sldMkLst>
          <pc:docMk/>
          <pc:sldMk cId="3013284141" sldId="313"/>
        </pc:sldMkLst>
        <pc:spChg chg="add mod">
          <ac:chgData name="LARISSA CUSTÓDIO DE SOUSA ." userId="S::larissa.sousa@bandtec.com.br::f4b4688a-dc70-4097-8abb-c8c2a33d9f81" providerId="AD" clId="Web-{078B8577-BF32-FA44-A8CB-101DF5E68883}" dt="2020-12-07T19:38:46.974" v="139" actId="1076"/>
          <ac:spMkLst>
            <pc:docMk/>
            <pc:sldMk cId="3013284141" sldId="313"/>
            <ac:spMk id="6" creationId="{850C9A9E-9E30-4FA2-8897-BA2B34F6684E}"/>
          </ac:spMkLst>
        </pc:spChg>
        <pc:spChg chg="del">
          <ac:chgData name="LARISSA CUSTÓDIO DE SOUSA ." userId="S::larissa.sousa@bandtec.com.br::f4b4688a-dc70-4097-8abb-c8c2a33d9f81" providerId="AD" clId="Web-{078B8577-BF32-FA44-A8CB-101DF5E68883}" dt="2020-12-07T19:38:18.583" v="106"/>
          <ac:spMkLst>
            <pc:docMk/>
            <pc:sldMk cId="3013284141" sldId="313"/>
            <ac:spMk id="7" creationId="{99F76FBE-1BC2-4EE6-B90A-22263BF7BD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4444" y="-86138"/>
            <a:ext cx="4648200" cy="924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Diagrama de Classe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2C7A15-5BE4-4E8E-826E-06C7E84CB27C}"/>
              </a:ext>
            </a:extLst>
          </p:cNvPr>
          <p:cNvCxnSpPr>
            <a:cxnSpLocks/>
          </p:cNvCxnSpPr>
          <p:nvPr/>
        </p:nvCxnSpPr>
        <p:spPr>
          <a:xfrm>
            <a:off x="145774" y="599660"/>
            <a:ext cx="4346713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m 3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E0182717-99D8-4493-A2B2-F124D2F9CB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78" y="33131"/>
            <a:ext cx="11687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486DB72-9271-4222-88AB-584AAE7F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04" y="119841"/>
            <a:ext cx="9090992" cy="673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47AAF4-0703-407A-9375-DE4A2497442E}"/>
              </a:ext>
            </a:extLst>
          </p:cNvPr>
          <p:cNvCxnSpPr/>
          <p:nvPr/>
        </p:nvCxnSpPr>
        <p:spPr>
          <a:xfrm>
            <a:off x="4591257" y="656808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186070" y="0"/>
            <a:ext cx="10515600" cy="8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CBC49F37-024F-43BA-BF41-65835263D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159845" y="2434882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73535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72830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47333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570016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562966" y="2361320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7532" y="3448055"/>
            <a:ext cx="1434521" cy="1493881"/>
          </a:xfrm>
          <a:prstGeom prst="ellipse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88" y="3443290"/>
            <a:ext cx="1512936" cy="1512936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981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CC44D96-B230-41A2-A9EA-97283FE1C4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3439" y="3539461"/>
            <a:ext cx="1512936" cy="1421529"/>
          </a:xfrm>
          <a:prstGeom prst="ellipse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F2D0B16-920A-4B83-A714-3AE145F80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994" y="3457583"/>
            <a:ext cx="1431288" cy="1493881"/>
          </a:xfrm>
          <a:prstGeom prst="ellipse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010BD6E-91CB-4DBB-97A7-4C4CB44E55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4795" y="3476638"/>
            <a:ext cx="1523926" cy="14843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01563" y="2190676"/>
            <a:ext cx="4900751" cy="3600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Telemarketing;</a:t>
            </a:r>
          </a:p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Necessidade de uma ferramenta;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Funcionários desmotivados;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8308" y="642951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63AD9E9B-E7CD-43FB-B6D0-A4BA25762E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61" y="1551058"/>
            <a:ext cx="760751" cy="737395"/>
          </a:xfrm>
          <a:prstGeom prst="rect">
            <a:avLst/>
          </a:prstGeom>
        </p:spPr>
      </p:pic>
      <p:pic>
        <p:nvPicPr>
          <p:cNvPr id="43" name="Imagem 42" descr="Forma&#10;&#10;Descrição gerada automaticamente">
            <a:extLst>
              <a:ext uri="{FF2B5EF4-FFF2-40B4-BE49-F238E27FC236}">
                <a16:creationId xmlns:a16="http://schemas.microsoft.com/office/drawing/2014/main" id="{02EFC7BC-B3DC-409C-BAC5-710BDBE5CC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323100" y="780380"/>
            <a:ext cx="3756136" cy="1965281"/>
          </a:xfrm>
          <a:prstGeom prst="rect">
            <a:avLst/>
          </a:prstGeom>
        </p:spPr>
      </p:pic>
      <p:pic>
        <p:nvPicPr>
          <p:cNvPr id="24" name="Imagem 23" descr="Forma&#10;&#10;Descrição gerada automaticamente">
            <a:extLst>
              <a:ext uri="{FF2B5EF4-FFF2-40B4-BE49-F238E27FC236}">
                <a16:creationId xmlns:a16="http://schemas.microsoft.com/office/drawing/2014/main" id="{5C7DD506-50B1-460C-BA22-4C94A7433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6451701" y="206514"/>
            <a:ext cx="5115284" cy="267641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8" y="4330934"/>
            <a:ext cx="2944867" cy="232584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752" y="4466536"/>
            <a:ext cx="2509404" cy="1981917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57" y="4401210"/>
            <a:ext cx="519499" cy="519499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61" y="4244315"/>
            <a:ext cx="510968" cy="510968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896" y="4788111"/>
            <a:ext cx="381592" cy="381592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76" y="4820510"/>
            <a:ext cx="374514" cy="374514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224" y="4691264"/>
            <a:ext cx="615235" cy="615235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596" y="4778771"/>
            <a:ext cx="408113" cy="4081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69E54A0-B7B5-4147-AB27-DA0CC75F47BD}"/>
              </a:ext>
            </a:extLst>
          </p:cNvPr>
          <p:cNvSpPr/>
          <p:nvPr/>
        </p:nvSpPr>
        <p:spPr>
          <a:xfrm>
            <a:off x="120981" y="3939522"/>
            <a:ext cx="3958255" cy="2822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24186-5835-453F-9CA7-D8BA2FE4FDB1}"/>
              </a:ext>
            </a:extLst>
          </p:cNvPr>
          <p:cNvSpPr txBox="1"/>
          <p:nvPr/>
        </p:nvSpPr>
        <p:spPr>
          <a:xfrm>
            <a:off x="11332156" y="3595568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Gestor</a:t>
            </a:r>
            <a:endParaRPr lang="pt-BR" sz="16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B4F186-1182-4828-8066-2E561878460C}"/>
              </a:ext>
            </a:extLst>
          </p:cNvPr>
          <p:cNvSpPr txBox="1"/>
          <p:nvPr/>
        </p:nvSpPr>
        <p:spPr>
          <a:xfrm>
            <a:off x="70363" y="3550825"/>
            <a:ext cx="145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Funcionário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C131E45E-AAA8-4092-97F7-314E8411F0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2" y="5096589"/>
            <a:ext cx="447427" cy="447427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59310AC-F268-4178-A4E9-B2C3E8E9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256" y="376802"/>
            <a:ext cx="1328647" cy="3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2895AD6-3034-4EE2-8F53-A1BC76FBF2D0}"/>
              </a:ext>
            </a:extLst>
          </p:cNvPr>
          <p:cNvSpPr/>
          <p:nvPr/>
        </p:nvSpPr>
        <p:spPr>
          <a:xfrm>
            <a:off x="2415582" y="3545209"/>
            <a:ext cx="595753" cy="44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0" descr="Amazon Web Services - Wikipedia">
            <a:extLst>
              <a:ext uri="{FF2B5EF4-FFF2-40B4-BE49-F238E27FC236}">
                <a16:creationId xmlns:a16="http://schemas.microsoft.com/office/drawing/2014/main" id="{4484FA0D-09D2-41AD-9A5C-AA5C5431D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09" y="3774525"/>
            <a:ext cx="703098" cy="3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13"/>
          <a:srcRect l="9121" t="320" r="8400" b="-320"/>
          <a:stretch/>
        </p:blipFill>
        <p:spPr>
          <a:xfrm>
            <a:off x="10551142" y="1798095"/>
            <a:ext cx="702832" cy="360454"/>
          </a:xfrm>
          <a:prstGeom prst="rect">
            <a:avLst/>
          </a:prstGeom>
        </p:spPr>
      </p:pic>
      <p:sp>
        <p:nvSpPr>
          <p:cNvPr id="13" name="AutoShape 4" descr="HTML5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90063" y="1643048"/>
            <a:ext cx="683157" cy="68315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15"/>
          <a:srcRect l="35681" t="14554" r="34566" b="10328"/>
          <a:stretch/>
        </p:blipFill>
        <p:spPr>
          <a:xfrm>
            <a:off x="9817063" y="1564060"/>
            <a:ext cx="491390" cy="697832"/>
          </a:xfrm>
          <a:prstGeom prst="rect">
            <a:avLst/>
          </a:prstGeom>
        </p:spPr>
      </p:pic>
      <p:pic>
        <p:nvPicPr>
          <p:cNvPr id="1030" name="Picture 6" descr="O que é JavaScript - Portal GSTI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97" y="1643048"/>
            <a:ext cx="683157" cy="68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550788F-EA80-4E29-BE8A-2E903471849F}"/>
              </a:ext>
            </a:extLst>
          </p:cNvPr>
          <p:cNvGrpSpPr/>
          <p:nvPr/>
        </p:nvGrpSpPr>
        <p:grpSpPr>
          <a:xfrm>
            <a:off x="5642223" y="4686095"/>
            <a:ext cx="907553" cy="1156876"/>
            <a:chOff x="742233" y="1428136"/>
            <a:chExt cx="976966" cy="1379358"/>
          </a:xfrm>
        </p:grpSpPr>
        <p:pic>
          <p:nvPicPr>
            <p:cNvPr id="1026" name="Picture 2" descr="Boas-vindas ao seu novo QG | Slack">
              <a:extLst>
                <a:ext uri="{FF2B5EF4-FFF2-40B4-BE49-F238E27FC236}">
                  <a16:creationId xmlns:a16="http://schemas.microsoft.com/office/drawing/2014/main" id="{D2B9D5B0-D199-4A89-A00B-86E4BE07F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233" y="1428136"/>
              <a:ext cx="976966" cy="97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03018DC-DEBD-439B-B33A-3FD65D7934A5}"/>
                </a:ext>
              </a:extLst>
            </p:cNvPr>
            <p:cNvSpPr txBox="1"/>
            <p:nvPr/>
          </p:nvSpPr>
          <p:spPr>
            <a:xfrm>
              <a:off x="841193" y="2438162"/>
              <a:ext cx="863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SLACK</a:t>
              </a:r>
            </a:p>
          </p:txBody>
        </p:sp>
      </p:grpSp>
      <p:pic>
        <p:nvPicPr>
          <p:cNvPr id="23" name="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430375AE-F10C-4E7F-AC5E-E4A9143A77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7" y="1601117"/>
            <a:ext cx="1089399" cy="754409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B7B64E3D-9B7A-45F3-806A-B186144DA1C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92055" y="1669082"/>
            <a:ext cx="736425" cy="618481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F6769D6D-4C92-4616-B7A1-9AA9E96B528E}"/>
              </a:ext>
            </a:extLst>
          </p:cNvPr>
          <p:cNvSpPr/>
          <p:nvPr/>
        </p:nvSpPr>
        <p:spPr>
          <a:xfrm>
            <a:off x="8121207" y="3975098"/>
            <a:ext cx="3958255" cy="279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 descr="Imagem em preto e branco&#10;&#10;Descrição gerada automaticamente">
            <a:extLst>
              <a:ext uri="{FF2B5EF4-FFF2-40B4-BE49-F238E27FC236}">
                <a16:creationId xmlns:a16="http://schemas.microsoft.com/office/drawing/2014/main" id="{2CC60A5A-32BC-4872-BEF8-F867013BB6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80" y="5328598"/>
            <a:ext cx="933450" cy="9810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363" y="179703"/>
            <a:ext cx="1689404" cy="95029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07679" y="4935704"/>
            <a:ext cx="824918" cy="431086"/>
          </a:xfrm>
          <a:prstGeom prst="rect">
            <a:avLst/>
          </a:prstGeom>
        </p:spPr>
      </p:pic>
      <p:pic>
        <p:nvPicPr>
          <p:cNvPr id="20" name="Imagem 19" descr="Texto&#10;&#10;Descrição gerada automaticamente">
            <a:extLst>
              <a:ext uri="{FF2B5EF4-FFF2-40B4-BE49-F238E27FC236}">
                <a16:creationId xmlns:a16="http://schemas.microsoft.com/office/drawing/2014/main" id="{ED87CAAA-DE80-46A0-86B2-609AB5201EA4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59" y="4511074"/>
            <a:ext cx="529375" cy="409635"/>
          </a:xfrm>
          <a:prstGeom prst="rect">
            <a:avLst/>
          </a:prstGeom>
        </p:spPr>
      </p:pic>
      <p:pic>
        <p:nvPicPr>
          <p:cNvPr id="26" name="Imagem 25" descr="Logotipo&#10;&#10;Descrição gerada automaticamente">
            <a:extLst>
              <a:ext uri="{FF2B5EF4-FFF2-40B4-BE49-F238E27FC236}">
                <a16:creationId xmlns:a16="http://schemas.microsoft.com/office/drawing/2014/main" id="{6B8134E3-650D-478E-A821-EF0EB50EF35E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4470979"/>
            <a:ext cx="690370" cy="589691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8FA7A66A-5AF3-44D5-82C5-F518ED665F57}"/>
              </a:ext>
            </a:extLst>
          </p:cNvPr>
          <p:cNvSpPr/>
          <p:nvPr/>
        </p:nvSpPr>
        <p:spPr>
          <a:xfrm>
            <a:off x="1629768" y="4506075"/>
            <a:ext cx="1254245" cy="999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37F30B95-69BD-4863-8AD5-82CA6DED1DD7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37" y="1451292"/>
            <a:ext cx="810600" cy="810600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103FEFB-336C-414E-BD99-F6AF7DF67DF7}"/>
              </a:ext>
            </a:extLst>
          </p:cNvPr>
          <p:cNvCxnSpPr>
            <a:cxnSpLocks/>
          </p:cNvCxnSpPr>
          <p:nvPr/>
        </p:nvCxnSpPr>
        <p:spPr>
          <a:xfrm>
            <a:off x="3981796" y="2003367"/>
            <a:ext cx="2469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C2916943-22EE-4CFB-99FA-9AD58A30BF83}"/>
              </a:ext>
            </a:extLst>
          </p:cNvPr>
          <p:cNvCxnSpPr>
            <a:cxnSpLocks/>
          </p:cNvCxnSpPr>
          <p:nvPr/>
        </p:nvCxnSpPr>
        <p:spPr>
          <a:xfrm flipV="1">
            <a:off x="4079236" y="2261892"/>
            <a:ext cx="2469905" cy="165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7657379C-900C-4742-A460-A8AE9389EEF8}"/>
              </a:ext>
            </a:extLst>
          </p:cNvPr>
          <p:cNvCxnSpPr>
            <a:cxnSpLocks/>
          </p:cNvCxnSpPr>
          <p:nvPr/>
        </p:nvCxnSpPr>
        <p:spPr>
          <a:xfrm>
            <a:off x="9346920" y="2753330"/>
            <a:ext cx="0" cy="116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81E2079-84D7-430E-A793-D3C73FD6A4F9}"/>
              </a:ext>
            </a:extLst>
          </p:cNvPr>
          <p:cNvCxnSpPr>
            <a:cxnSpLocks/>
          </p:cNvCxnSpPr>
          <p:nvPr/>
        </p:nvCxnSpPr>
        <p:spPr>
          <a:xfrm>
            <a:off x="4103433" y="5109788"/>
            <a:ext cx="136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C47F1F93-925A-41E3-B4F1-42F7A6F2840A}"/>
              </a:ext>
            </a:extLst>
          </p:cNvPr>
          <p:cNvCxnSpPr>
            <a:cxnSpLocks/>
          </p:cNvCxnSpPr>
          <p:nvPr/>
        </p:nvCxnSpPr>
        <p:spPr>
          <a:xfrm flipV="1">
            <a:off x="6598467" y="5095789"/>
            <a:ext cx="1448308" cy="1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ítulo 1">
            <a:extLst>
              <a:ext uri="{FF2B5EF4-FFF2-40B4-BE49-F238E27FC236}">
                <a16:creationId xmlns:a16="http://schemas.microsoft.com/office/drawing/2014/main" id="{383CE326-4168-484E-AA70-33889220BA25}"/>
              </a:ext>
            </a:extLst>
          </p:cNvPr>
          <p:cNvSpPr txBox="1">
            <a:spLocks/>
          </p:cNvSpPr>
          <p:nvPr/>
        </p:nvSpPr>
        <p:spPr>
          <a:xfrm>
            <a:off x="4162839" y="-183443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cxnSp>
        <p:nvCxnSpPr>
          <p:cNvPr id="45" name="Straight Arrow Connector 1">
            <a:extLst>
              <a:ext uri="{FF2B5EF4-FFF2-40B4-BE49-F238E27FC236}">
                <a16:creationId xmlns:a16="http://schemas.microsoft.com/office/drawing/2014/main" id="{9828A7DF-FA5D-4A11-8476-D0757E2CC878}"/>
              </a:ext>
            </a:extLst>
          </p:cNvPr>
          <p:cNvCxnSpPr>
            <a:cxnSpLocks/>
          </p:cNvCxnSpPr>
          <p:nvPr/>
        </p:nvCxnSpPr>
        <p:spPr>
          <a:xfrm>
            <a:off x="5605670" y="766969"/>
            <a:ext cx="10469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0.30494 -1.85185E-6 C 0.44153 -1.85185E-6 0.61002 -0.03819 0.61002 -0.06898 L 0.61002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95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896139" y="1162465"/>
            <a:ext cx="381662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791238" y="2329933"/>
            <a:ext cx="404289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7E3AB54-2809-4032-914E-DED0C0F653BC}"/>
              </a:ext>
            </a:extLst>
          </p:cNvPr>
          <p:cNvSpPr txBox="1">
            <a:spLocks/>
          </p:cNvSpPr>
          <p:nvPr/>
        </p:nvSpPr>
        <p:spPr>
          <a:xfrm>
            <a:off x="838200" y="23622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pt-BR" sz="2400" dirty="0">
                <a:ea typeface="+mj-lt"/>
                <a:cs typeface="+mj-lt"/>
              </a:rPr>
              <a:t>A norma tem como objetivo estabelecer os parâmetros que permitam a adaptação das condições de trabalho às características psicofisiológicas dos trabalhadores, de modo a proporcionar um máximo de conforto, segurança e </a:t>
            </a:r>
            <a:r>
              <a:rPr lang="pt-BR" sz="2400">
                <a:ea typeface="+mj-lt"/>
                <a:cs typeface="+mj-lt"/>
              </a:rPr>
              <a:t>desempenho eficiente. </a:t>
            </a:r>
            <a:endParaRPr lang="pt-BR" sz="2400" dirty="0">
              <a:cs typeface="Calibri Light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BB80C0C-4FE5-48FC-B252-929E12B048EF}"/>
              </a:ext>
            </a:extLst>
          </p:cNvPr>
          <p:cNvSpPr txBox="1">
            <a:spLocks/>
          </p:cNvSpPr>
          <p:nvPr/>
        </p:nvSpPr>
        <p:spPr>
          <a:xfrm>
            <a:off x="-1368052" y="1830411"/>
            <a:ext cx="5069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rgbClr val="000000"/>
                </a:solidFill>
                <a:latin typeface="MS PGothic"/>
                <a:ea typeface="MS PGothic"/>
              </a:rPr>
              <a:t>"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B28AA84-B7D2-4932-BBB0-7C84E95816AA}"/>
              </a:ext>
            </a:extLst>
          </p:cNvPr>
          <p:cNvSpPr txBox="1">
            <a:spLocks/>
          </p:cNvSpPr>
          <p:nvPr/>
        </p:nvSpPr>
        <p:spPr>
          <a:xfrm>
            <a:off x="3877089" y="188032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NR-17 Pausas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9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710609" y="1162465"/>
            <a:ext cx="4439478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28" y="1470532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64268" y="2329933"/>
            <a:ext cx="533173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50C9A9E-9E30-4FA2-8897-BA2B34F6684E}"/>
              </a:ext>
            </a:extLst>
          </p:cNvPr>
          <p:cNvSpPr txBox="1">
            <a:spLocks/>
          </p:cNvSpPr>
          <p:nvPr/>
        </p:nvSpPr>
        <p:spPr>
          <a:xfrm>
            <a:off x="3486564" y="140407"/>
            <a:ext cx="4895022" cy="1335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Gotas de incentivo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8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8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 + Dashboard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2478157" y="874896"/>
            <a:ext cx="728869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4BF6789-3335-4920-AA85-D1861BE5B03E}"/>
              </a:ext>
            </a:extLst>
          </p:cNvPr>
          <p:cNvGrpSpPr/>
          <p:nvPr/>
        </p:nvGrpSpPr>
        <p:grpSpPr>
          <a:xfrm>
            <a:off x="329074" y="1223510"/>
            <a:ext cx="3712882" cy="3086883"/>
            <a:chOff x="287618" y="1584202"/>
            <a:chExt cx="3712882" cy="3086883"/>
          </a:xfrm>
        </p:grpSpPr>
        <p:grpSp>
          <p:nvGrpSpPr>
            <p:cNvPr id="6" name="Google Shape;1752;p44">
              <a:extLst>
                <a:ext uri="{FF2B5EF4-FFF2-40B4-BE49-F238E27FC236}">
                  <a16:creationId xmlns:a16="http://schemas.microsoft.com/office/drawing/2014/main" id="{DB60E812-6938-4298-A78E-5CA545FDF3CB}"/>
                </a:ext>
              </a:extLst>
            </p:cNvPr>
            <p:cNvGrpSpPr/>
            <p:nvPr/>
          </p:nvGrpSpPr>
          <p:grpSpPr>
            <a:xfrm flipH="1">
              <a:off x="287618" y="1584202"/>
              <a:ext cx="3712882" cy="3086883"/>
              <a:chOff x="1710050" y="814525"/>
              <a:chExt cx="4648075" cy="3864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Google Shape;1753;p44">
                <a:extLst>
                  <a:ext uri="{FF2B5EF4-FFF2-40B4-BE49-F238E27FC236}">
                    <a16:creationId xmlns:a16="http://schemas.microsoft.com/office/drawing/2014/main" id="{0DBB088E-379B-44B1-85B0-053B377E1558}"/>
                  </a:ext>
                </a:extLst>
              </p:cNvPr>
              <p:cNvSpPr/>
              <p:nvPr/>
            </p:nvSpPr>
            <p:spPr>
              <a:xfrm>
                <a:off x="1710050" y="814525"/>
                <a:ext cx="4648075" cy="3864400"/>
              </a:xfrm>
              <a:custGeom>
                <a:avLst/>
                <a:gdLst/>
                <a:ahLst/>
                <a:cxnLst/>
                <a:rect l="l" t="t" r="r" b="b"/>
                <a:pathLst>
                  <a:path w="185923" h="154576" extrusionOk="0">
                    <a:moveTo>
                      <a:pt x="5463" y="0"/>
                    </a:moveTo>
                    <a:cubicBezTo>
                      <a:pt x="2447" y="0"/>
                      <a:pt x="0" y="2445"/>
                      <a:pt x="0" y="5462"/>
                    </a:cubicBezTo>
                    <a:lnTo>
                      <a:pt x="0" y="129067"/>
                    </a:lnTo>
                    <a:cubicBezTo>
                      <a:pt x="0" y="132083"/>
                      <a:pt x="2447" y="134529"/>
                      <a:pt x="5463" y="134529"/>
                    </a:cubicBezTo>
                    <a:lnTo>
                      <a:pt x="72626" y="134529"/>
                    </a:lnTo>
                    <a:cubicBezTo>
                      <a:pt x="72626" y="134529"/>
                      <a:pt x="76899" y="147740"/>
                      <a:pt x="63654" y="154575"/>
                    </a:cubicBezTo>
                    <a:lnTo>
                      <a:pt x="126457" y="154575"/>
                    </a:lnTo>
                    <a:cubicBezTo>
                      <a:pt x="126457" y="154575"/>
                      <a:pt x="111503" y="149449"/>
                      <a:pt x="115347" y="134529"/>
                    </a:cubicBezTo>
                    <a:lnTo>
                      <a:pt x="180461" y="134529"/>
                    </a:lnTo>
                    <a:cubicBezTo>
                      <a:pt x="183477" y="134529"/>
                      <a:pt x="185923" y="132083"/>
                      <a:pt x="185923" y="129067"/>
                    </a:cubicBezTo>
                    <a:lnTo>
                      <a:pt x="185923" y="5462"/>
                    </a:lnTo>
                    <a:cubicBezTo>
                      <a:pt x="185923" y="2445"/>
                      <a:pt x="183477" y="0"/>
                      <a:pt x="1804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54;p44">
                <a:extLst>
                  <a:ext uri="{FF2B5EF4-FFF2-40B4-BE49-F238E27FC236}">
                    <a16:creationId xmlns:a16="http://schemas.microsoft.com/office/drawing/2014/main" id="{3B04B96F-32C9-4ACA-B368-E0F84F216A79}"/>
                  </a:ext>
                </a:extLst>
              </p:cNvPr>
              <p:cNvSpPr/>
              <p:nvPr/>
            </p:nvSpPr>
            <p:spPr>
              <a:xfrm>
                <a:off x="3920200" y="3826650"/>
                <a:ext cx="2187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6545" extrusionOk="0">
                    <a:moveTo>
                      <a:pt x="4374" y="1"/>
                    </a:moveTo>
                    <a:cubicBezTo>
                      <a:pt x="1855" y="1"/>
                      <a:pt x="1" y="2847"/>
                      <a:pt x="1851" y="5498"/>
                    </a:cubicBezTo>
                    <a:cubicBezTo>
                      <a:pt x="1932" y="5613"/>
                      <a:pt x="2030" y="5713"/>
                      <a:pt x="2145" y="5792"/>
                    </a:cubicBezTo>
                    <a:cubicBezTo>
                      <a:pt x="2895" y="6317"/>
                      <a:pt x="3661" y="6545"/>
                      <a:pt x="4374" y="6545"/>
                    </a:cubicBezTo>
                    <a:cubicBezTo>
                      <a:pt x="6893" y="6545"/>
                      <a:pt x="8747" y="3697"/>
                      <a:pt x="6892" y="1045"/>
                    </a:cubicBezTo>
                    <a:cubicBezTo>
                      <a:pt x="6813" y="930"/>
                      <a:pt x="6713" y="832"/>
                      <a:pt x="6600" y="751"/>
                    </a:cubicBezTo>
                    <a:cubicBezTo>
                      <a:pt x="5850" y="228"/>
                      <a:pt x="5086" y="1"/>
                      <a:pt x="43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55;p44">
                <a:extLst>
                  <a:ext uri="{FF2B5EF4-FFF2-40B4-BE49-F238E27FC236}">
                    <a16:creationId xmlns:a16="http://schemas.microsoft.com/office/drawing/2014/main" id="{CF34BFC8-6B5D-4040-98EA-203295F3E25E}"/>
                  </a:ext>
                </a:extLst>
              </p:cNvPr>
              <p:cNvSpPr/>
              <p:nvPr/>
            </p:nvSpPr>
            <p:spPr>
              <a:xfrm>
                <a:off x="3520675" y="4177850"/>
                <a:ext cx="10731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42924" h="227" extrusionOk="0">
                    <a:moveTo>
                      <a:pt x="21463" y="1"/>
                    </a:moveTo>
                    <a:cubicBezTo>
                      <a:pt x="9608" y="1"/>
                      <a:pt x="0" y="52"/>
                      <a:pt x="0" y="114"/>
                    </a:cubicBezTo>
                    <a:cubicBezTo>
                      <a:pt x="0" y="175"/>
                      <a:pt x="9608" y="227"/>
                      <a:pt x="21463" y="227"/>
                    </a:cubicBezTo>
                    <a:cubicBezTo>
                      <a:pt x="33313" y="227"/>
                      <a:pt x="42924" y="175"/>
                      <a:pt x="42924" y="114"/>
                    </a:cubicBezTo>
                    <a:cubicBezTo>
                      <a:pt x="42924" y="52"/>
                      <a:pt x="33313" y="1"/>
                      <a:pt x="214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60D5DD0-6CC9-481F-9766-56BD1358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1" y="1884927"/>
              <a:ext cx="3462096" cy="200866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1CE4868-6806-4F0D-AD70-2D78D9090FA8}"/>
              </a:ext>
            </a:extLst>
          </p:cNvPr>
          <p:cNvGrpSpPr/>
          <p:nvPr/>
        </p:nvGrpSpPr>
        <p:grpSpPr>
          <a:xfrm>
            <a:off x="2762422" y="2812846"/>
            <a:ext cx="2162268" cy="2802244"/>
            <a:chOff x="3122202" y="3269963"/>
            <a:chExt cx="2162268" cy="2802244"/>
          </a:xfrm>
        </p:grpSpPr>
        <p:sp>
          <p:nvSpPr>
            <p:cNvPr id="13" name="Google Shape;1592;p73">
              <a:extLst>
                <a:ext uri="{FF2B5EF4-FFF2-40B4-BE49-F238E27FC236}">
                  <a16:creationId xmlns:a16="http://schemas.microsoft.com/office/drawing/2014/main" id="{9D82DDB8-54A1-4DD7-9030-06F75FEFFD86}"/>
                </a:ext>
              </a:extLst>
            </p:cNvPr>
            <p:cNvSpPr/>
            <p:nvPr/>
          </p:nvSpPr>
          <p:spPr>
            <a:xfrm>
              <a:off x="3122202" y="3269963"/>
              <a:ext cx="2162268" cy="2802244"/>
            </a:xfrm>
            <a:custGeom>
              <a:avLst/>
              <a:gdLst/>
              <a:ahLst/>
              <a:cxnLst/>
              <a:rect l="l" t="t" r="r" b="b"/>
              <a:pathLst>
                <a:path w="45656" h="59169" extrusionOk="0">
                  <a:moveTo>
                    <a:pt x="2732" y="0"/>
                  </a:moveTo>
                  <a:cubicBezTo>
                    <a:pt x="1096" y="0"/>
                    <a:pt x="0" y="1271"/>
                    <a:pt x="0" y="2732"/>
                  </a:cubicBezTo>
                  <a:lnTo>
                    <a:pt x="0" y="56422"/>
                  </a:lnTo>
                  <a:cubicBezTo>
                    <a:pt x="0" y="57883"/>
                    <a:pt x="1096" y="59169"/>
                    <a:pt x="2732" y="59169"/>
                  </a:cubicBezTo>
                  <a:lnTo>
                    <a:pt x="42909" y="59169"/>
                  </a:lnTo>
                  <a:cubicBezTo>
                    <a:pt x="44370" y="59169"/>
                    <a:pt x="45655" y="57883"/>
                    <a:pt x="45655" y="56422"/>
                  </a:cubicBezTo>
                  <a:lnTo>
                    <a:pt x="45655" y="2732"/>
                  </a:lnTo>
                  <a:cubicBezTo>
                    <a:pt x="45655" y="1271"/>
                    <a:pt x="44370" y="0"/>
                    <a:pt x="429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3F367BA2-89AF-4926-8925-741DC524A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458" r="3219" b="1956"/>
            <a:stretch/>
          </p:blipFill>
          <p:spPr>
            <a:xfrm>
              <a:off x="3359558" y="3548031"/>
              <a:ext cx="1710059" cy="2246108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E13A691-743F-4036-8B2B-FA415A2786A6}"/>
              </a:ext>
            </a:extLst>
          </p:cNvPr>
          <p:cNvGrpSpPr/>
          <p:nvPr/>
        </p:nvGrpSpPr>
        <p:grpSpPr>
          <a:xfrm>
            <a:off x="4192985" y="3833326"/>
            <a:ext cx="1421198" cy="2685175"/>
            <a:chOff x="4151529" y="3914186"/>
            <a:chExt cx="1421198" cy="2685175"/>
          </a:xfrm>
        </p:grpSpPr>
        <p:grpSp>
          <p:nvGrpSpPr>
            <p:cNvPr id="16" name="Google Shape;1634;p74">
              <a:extLst>
                <a:ext uri="{FF2B5EF4-FFF2-40B4-BE49-F238E27FC236}">
                  <a16:creationId xmlns:a16="http://schemas.microsoft.com/office/drawing/2014/main" id="{8013B569-1E04-4E77-BAB8-7D2458AFDE47}"/>
                </a:ext>
              </a:extLst>
            </p:cNvPr>
            <p:cNvGrpSpPr/>
            <p:nvPr/>
          </p:nvGrpSpPr>
          <p:grpSpPr>
            <a:xfrm>
              <a:off x="4151529" y="3914186"/>
              <a:ext cx="1421198" cy="2685175"/>
              <a:chOff x="5811225" y="1542500"/>
              <a:chExt cx="1421198" cy="2965713"/>
            </a:xfrm>
          </p:grpSpPr>
          <p:sp>
            <p:nvSpPr>
              <p:cNvPr id="17" name="Google Shape;1635;p74">
                <a:extLst>
                  <a:ext uri="{FF2B5EF4-FFF2-40B4-BE49-F238E27FC236}">
                    <a16:creationId xmlns:a16="http://schemas.microsoft.com/office/drawing/2014/main" id="{8872BE14-B3C6-4215-AEB3-09725A52F24B}"/>
                  </a:ext>
                </a:extLst>
              </p:cNvPr>
              <p:cNvSpPr/>
              <p:nvPr/>
            </p:nvSpPr>
            <p:spPr>
              <a:xfrm>
                <a:off x="5811225" y="1542500"/>
                <a:ext cx="1421198" cy="2965713"/>
              </a:xfrm>
              <a:custGeom>
                <a:avLst/>
                <a:gdLst/>
                <a:ahLst/>
                <a:cxnLst/>
                <a:rect l="l" t="t" r="r" b="b"/>
                <a:pathLst>
                  <a:path w="16803" h="35064" extrusionOk="0">
                    <a:moveTo>
                      <a:pt x="1287" y="0"/>
                    </a:moveTo>
                    <a:cubicBezTo>
                      <a:pt x="556" y="0"/>
                      <a:pt x="1" y="555"/>
                      <a:pt x="1" y="1286"/>
                    </a:cubicBezTo>
                    <a:lnTo>
                      <a:pt x="1" y="33792"/>
                    </a:lnTo>
                    <a:cubicBezTo>
                      <a:pt x="1" y="34523"/>
                      <a:pt x="556" y="35063"/>
                      <a:pt x="1287" y="35063"/>
                    </a:cubicBezTo>
                    <a:lnTo>
                      <a:pt x="15531" y="35063"/>
                    </a:lnTo>
                    <a:cubicBezTo>
                      <a:pt x="16261" y="35063"/>
                      <a:pt x="16802" y="34523"/>
                      <a:pt x="16802" y="33792"/>
                    </a:cubicBezTo>
                    <a:lnTo>
                      <a:pt x="16802" y="1286"/>
                    </a:lnTo>
                    <a:cubicBezTo>
                      <a:pt x="16802" y="555"/>
                      <a:pt x="16261" y="0"/>
                      <a:pt x="1553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36;p74">
                <a:extLst>
                  <a:ext uri="{FF2B5EF4-FFF2-40B4-BE49-F238E27FC236}">
                    <a16:creationId xmlns:a16="http://schemas.microsoft.com/office/drawing/2014/main" id="{9B8CC2B5-5256-4C0B-9076-F8772294115C}"/>
                  </a:ext>
                </a:extLst>
              </p:cNvPr>
              <p:cNvSpPr/>
              <p:nvPr/>
            </p:nvSpPr>
            <p:spPr>
              <a:xfrm>
                <a:off x="6414283" y="4171915"/>
                <a:ext cx="216356" cy="21635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558" extrusionOk="0">
                    <a:moveTo>
                      <a:pt x="1272" y="0"/>
                    </a:moveTo>
                    <a:cubicBezTo>
                      <a:pt x="541" y="0"/>
                      <a:pt x="0" y="541"/>
                      <a:pt x="0" y="1271"/>
                    </a:cubicBezTo>
                    <a:cubicBezTo>
                      <a:pt x="0" y="2002"/>
                      <a:pt x="541" y="2557"/>
                      <a:pt x="1272" y="2557"/>
                    </a:cubicBezTo>
                    <a:cubicBezTo>
                      <a:pt x="2002" y="2557"/>
                      <a:pt x="2557" y="2002"/>
                      <a:pt x="2557" y="1271"/>
                    </a:cubicBezTo>
                    <a:cubicBezTo>
                      <a:pt x="2557" y="541"/>
                      <a:pt x="2002" y="0"/>
                      <a:pt x="1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4DE0FC26-C0D0-4230-84C8-518837990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1216" y="4158308"/>
              <a:ext cx="1021824" cy="1989348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B63AD49-0F6D-42ED-917C-133150D5B1E0}"/>
              </a:ext>
            </a:extLst>
          </p:cNvPr>
          <p:cNvGrpSpPr/>
          <p:nvPr/>
        </p:nvGrpSpPr>
        <p:grpSpPr>
          <a:xfrm>
            <a:off x="6943611" y="1605095"/>
            <a:ext cx="4410189" cy="3616079"/>
            <a:chOff x="6943611" y="1605095"/>
            <a:chExt cx="4410189" cy="3616079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64112428-66FA-43D5-967D-F09BEE30C1CD}"/>
                </a:ext>
              </a:extLst>
            </p:cNvPr>
            <p:cNvGrpSpPr/>
            <p:nvPr/>
          </p:nvGrpSpPr>
          <p:grpSpPr>
            <a:xfrm>
              <a:off x="6943611" y="1605095"/>
              <a:ext cx="4410189" cy="3616079"/>
              <a:chOff x="7439076" y="1885558"/>
              <a:chExt cx="3712882" cy="3086883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06A70BFE-C74F-49E3-9748-4EB4E2034902}"/>
                  </a:ext>
                </a:extLst>
              </p:cNvPr>
              <p:cNvGrpSpPr/>
              <p:nvPr/>
            </p:nvGrpSpPr>
            <p:grpSpPr>
              <a:xfrm>
                <a:off x="7439076" y="1885558"/>
                <a:ext cx="3712882" cy="3086883"/>
                <a:chOff x="287618" y="1584202"/>
                <a:chExt cx="3712882" cy="3086883"/>
              </a:xfrm>
            </p:grpSpPr>
            <p:grpSp>
              <p:nvGrpSpPr>
                <p:cNvPr id="25" name="Google Shape;1752;p44">
                  <a:extLst>
                    <a:ext uri="{FF2B5EF4-FFF2-40B4-BE49-F238E27FC236}">
                      <a16:creationId xmlns:a16="http://schemas.microsoft.com/office/drawing/2014/main" id="{8624D819-8AAD-449D-B5A3-4B984CFA1DAB}"/>
                    </a:ext>
                  </a:extLst>
                </p:cNvPr>
                <p:cNvGrpSpPr/>
                <p:nvPr/>
              </p:nvGrpSpPr>
              <p:grpSpPr>
                <a:xfrm flipH="1">
                  <a:off x="287618" y="1584202"/>
                  <a:ext cx="3712882" cy="3086883"/>
                  <a:chOff x="1710050" y="814525"/>
                  <a:chExt cx="4648075" cy="3864400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sp>
                <p:nvSpPr>
                  <p:cNvPr id="27" name="Google Shape;1753;p44">
                    <a:extLst>
                      <a:ext uri="{FF2B5EF4-FFF2-40B4-BE49-F238E27FC236}">
                        <a16:creationId xmlns:a16="http://schemas.microsoft.com/office/drawing/2014/main" id="{1B9A4792-5178-4009-8D10-F66BAAB31BE1}"/>
                      </a:ext>
                    </a:extLst>
                  </p:cNvPr>
                  <p:cNvSpPr/>
                  <p:nvPr/>
                </p:nvSpPr>
                <p:spPr>
                  <a:xfrm>
                    <a:off x="1710050" y="814525"/>
                    <a:ext cx="4648075" cy="386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923" h="154576" extrusionOk="0">
                        <a:moveTo>
                          <a:pt x="5463" y="0"/>
                        </a:moveTo>
                        <a:cubicBezTo>
                          <a:pt x="2447" y="0"/>
                          <a:pt x="0" y="2445"/>
                          <a:pt x="0" y="5462"/>
                        </a:cubicBezTo>
                        <a:lnTo>
                          <a:pt x="0" y="129067"/>
                        </a:lnTo>
                        <a:cubicBezTo>
                          <a:pt x="0" y="132083"/>
                          <a:pt x="2447" y="134529"/>
                          <a:pt x="5463" y="134529"/>
                        </a:cubicBezTo>
                        <a:lnTo>
                          <a:pt x="72626" y="134529"/>
                        </a:lnTo>
                        <a:cubicBezTo>
                          <a:pt x="72626" y="134529"/>
                          <a:pt x="76899" y="147740"/>
                          <a:pt x="63654" y="154575"/>
                        </a:cubicBezTo>
                        <a:lnTo>
                          <a:pt x="126457" y="154575"/>
                        </a:lnTo>
                        <a:cubicBezTo>
                          <a:pt x="126457" y="154575"/>
                          <a:pt x="111503" y="149449"/>
                          <a:pt x="115347" y="134529"/>
                        </a:cubicBezTo>
                        <a:lnTo>
                          <a:pt x="180461" y="134529"/>
                        </a:lnTo>
                        <a:cubicBezTo>
                          <a:pt x="183477" y="134529"/>
                          <a:pt x="185923" y="132083"/>
                          <a:pt x="185923" y="129067"/>
                        </a:cubicBezTo>
                        <a:lnTo>
                          <a:pt x="185923" y="5462"/>
                        </a:lnTo>
                        <a:cubicBezTo>
                          <a:pt x="185923" y="2445"/>
                          <a:pt x="183477" y="0"/>
                          <a:pt x="18046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1754;p44">
                    <a:extLst>
                      <a:ext uri="{FF2B5EF4-FFF2-40B4-BE49-F238E27FC236}">
                        <a16:creationId xmlns:a16="http://schemas.microsoft.com/office/drawing/2014/main" id="{42D0C136-9456-4617-B9A3-EF3C3F705DE9}"/>
                      </a:ext>
                    </a:extLst>
                  </p:cNvPr>
                  <p:cNvSpPr/>
                  <p:nvPr/>
                </p:nvSpPr>
                <p:spPr>
                  <a:xfrm>
                    <a:off x="3920200" y="3826650"/>
                    <a:ext cx="218700" cy="16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48" h="6545" extrusionOk="0">
                        <a:moveTo>
                          <a:pt x="4374" y="1"/>
                        </a:moveTo>
                        <a:cubicBezTo>
                          <a:pt x="1855" y="1"/>
                          <a:pt x="1" y="2847"/>
                          <a:pt x="1851" y="5498"/>
                        </a:cubicBezTo>
                        <a:cubicBezTo>
                          <a:pt x="1932" y="5613"/>
                          <a:pt x="2030" y="5713"/>
                          <a:pt x="2145" y="5792"/>
                        </a:cubicBezTo>
                        <a:cubicBezTo>
                          <a:pt x="2895" y="6317"/>
                          <a:pt x="3661" y="6545"/>
                          <a:pt x="4374" y="6545"/>
                        </a:cubicBezTo>
                        <a:cubicBezTo>
                          <a:pt x="6893" y="6545"/>
                          <a:pt x="8747" y="3697"/>
                          <a:pt x="6892" y="1045"/>
                        </a:cubicBezTo>
                        <a:cubicBezTo>
                          <a:pt x="6813" y="930"/>
                          <a:pt x="6713" y="832"/>
                          <a:pt x="6600" y="751"/>
                        </a:cubicBezTo>
                        <a:cubicBezTo>
                          <a:pt x="5850" y="228"/>
                          <a:pt x="5086" y="1"/>
                          <a:pt x="4374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1755;p44">
                    <a:extLst>
                      <a:ext uri="{FF2B5EF4-FFF2-40B4-BE49-F238E27FC236}">
                        <a16:creationId xmlns:a16="http://schemas.microsoft.com/office/drawing/2014/main" id="{6CF63653-AAD0-45A9-9271-4509B0F24A7F}"/>
                      </a:ext>
                    </a:extLst>
                  </p:cNvPr>
                  <p:cNvSpPr/>
                  <p:nvPr/>
                </p:nvSpPr>
                <p:spPr>
                  <a:xfrm>
                    <a:off x="3520675" y="4177850"/>
                    <a:ext cx="1073100" cy="5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924" h="227" extrusionOk="0">
                        <a:moveTo>
                          <a:pt x="21463" y="1"/>
                        </a:moveTo>
                        <a:cubicBezTo>
                          <a:pt x="9608" y="1"/>
                          <a:pt x="0" y="52"/>
                          <a:pt x="0" y="114"/>
                        </a:cubicBezTo>
                        <a:cubicBezTo>
                          <a:pt x="0" y="175"/>
                          <a:pt x="9608" y="227"/>
                          <a:pt x="21463" y="227"/>
                        </a:cubicBezTo>
                        <a:cubicBezTo>
                          <a:pt x="33313" y="227"/>
                          <a:pt x="42924" y="175"/>
                          <a:pt x="42924" y="114"/>
                        </a:cubicBezTo>
                        <a:cubicBezTo>
                          <a:pt x="42924" y="52"/>
                          <a:pt x="33313" y="1"/>
                          <a:pt x="2146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26" name="Imagem 25">
                  <a:extLst>
                    <a:ext uri="{FF2B5EF4-FFF2-40B4-BE49-F238E27FC236}">
                      <a16:creationId xmlns:a16="http://schemas.microsoft.com/office/drawing/2014/main" id="{9C26F521-53D6-45E1-AD06-EFD977E434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011" y="1884927"/>
                  <a:ext cx="3462096" cy="2008666"/>
                </a:xfrm>
                <a:prstGeom prst="rect">
                  <a:avLst/>
                </a:prstGeom>
              </p:spPr>
            </p:pic>
          </p:grpSp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ED6CA960-A132-410C-B0AA-DD973DF0B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1978" y="2167815"/>
                <a:ext cx="3462096" cy="2075481"/>
              </a:xfrm>
              <a:prstGeom prst="rect">
                <a:avLst/>
              </a:prstGeom>
            </p:spPr>
          </p:pic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4E816AB-A664-49A6-8ED7-696A6BDAD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359" y="1885969"/>
              <a:ext cx="4280691" cy="255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Aplicação Java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4187687" y="777737"/>
            <a:ext cx="369735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73" y="1165546"/>
            <a:ext cx="8891789" cy="43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69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Guilherme Da Silva Santos</cp:lastModifiedBy>
  <cp:revision>392</cp:revision>
  <dcterms:created xsi:type="dcterms:W3CDTF">2020-04-20T17:21:30Z</dcterms:created>
  <dcterms:modified xsi:type="dcterms:W3CDTF">2020-12-07T19:38:48Z</dcterms:modified>
</cp:coreProperties>
</file>