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8" r:id="rId7"/>
    <p:sldId id="279" r:id="rId8"/>
    <p:sldId id="280" r:id="rId9"/>
    <p:sldId id="273" r:id="rId10"/>
    <p:sldId id="282" r:id="rId11"/>
    <p:sldId id="283" r:id="rId12"/>
    <p:sldId id="259" r:id="rId13"/>
    <p:sldId id="284" r:id="rId14"/>
    <p:sldId id="260" r:id="rId15"/>
    <p:sldId id="285" r:id="rId16"/>
    <p:sldId id="261" r:id="rId17"/>
    <p:sldId id="272" r:id="rId18"/>
    <p:sldId id="257" r:id="rId19"/>
    <p:sldId id="287" r:id="rId20"/>
    <p:sldId id="286" r:id="rId21"/>
    <p:sldId id="265" r:id="rId22"/>
    <p:sldId id="277" r:id="rId23"/>
    <p:sldId id="288" r:id="rId24"/>
    <p:sldId id="289" r:id="rId25"/>
    <p:sldId id="26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2A"/>
    <a:srgbClr val="2B7A78"/>
    <a:srgbClr val="67BFB1"/>
    <a:srgbClr val="B6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sv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sv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Víctor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3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C43B33-96B9-4306-BCDC-22E6D6308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72" y="1277712"/>
            <a:ext cx="9626455" cy="5414881"/>
          </a:xfrm>
          <a:prstGeom prst="rect">
            <a:avLst/>
          </a:prstGeom>
        </p:spPr>
      </p:pic>
      <p:sp>
        <p:nvSpPr>
          <p:cNvPr id="55" name="Triângulo Retângulo 3">
            <a:extLst>
              <a:ext uri="{FF2B5EF4-FFF2-40B4-BE49-F238E27FC236}">
                <a16:creationId xmlns:a16="http://schemas.microsoft.com/office/drawing/2014/main" id="{517EA69B-730E-4F67-BC85-63D647EEB826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501E6C33-9BBC-493A-9770-DA2E314B20A6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  <p:sp>
        <p:nvSpPr>
          <p:cNvPr id="12" name="Triângulo Retângulo 3">
            <a:extLst>
              <a:ext uri="{FF2B5EF4-FFF2-40B4-BE49-F238E27FC236}">
                <a16:creationId xmlns:a16="http://schemas.microsoft.com/office/drawing/2014/main" id="{1F22EB8B-A83B-44D8-BDA2-A0F08A254F27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3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classe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0ABF552F-F1DB-49B9-9A23-14A836BA1A9E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41B5ED-46A0-44B0-B162-354D5306E5F5}"/>
              </a:ext>
            </a:extLst>
          </p:cNvPr>
          <p:cNvGrpSpPr/>
          <p:nvPr/>
        </p:nvGrpSpPr>
        <p:grpSpPr>
          <a:xfrm>
            <a:off x="1184108" y="2241567"/>
            <a:ext cx="10012321" cy="2760757"/>
            <a:chOff x="1184108" y="2241567"/>
            <a:chExt cx="10012321" cy="27607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CD18B-EE2D-4C2F-8AFA-86FED629CE59}"/>
                </a:ext>
              </a:extLst>
            </p:cNvPr>
            <p:cNvSpPr/>
            <p:nvPr/>
          </p:nvSpPr>
          <p:spPr>
            <a:xfrm>
              <a:off x="1184108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Consultas</a:t>
              </a:r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B7B21-A0DD-45EA-858C-43241719F86D}"/>
                </a:ext>
              </a:extLst>
            </p:cNvPr>
            <p:cNvSpPr/>
            <p:nvPr/>
          </p:nvSpPr>
          <p:spPr>
            <a:xfrm>
              <a:off x="4115774" y="2241567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Máquinas</a:t>
              </a:r>
              <a:endParaRPr lang="pt-B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32CD68-EB25-49D0-A393-B8ABE4F8B3BF}"/>
                </a:ext>
              </a:extLst>
            </p:cNvPr>
            <p:cNvSpPr/>
            <p:nvPr/>
          </p:nvSpPr>
          <p:spPr>
            <a:xfrm>
              <a:off x="4103714" y="4274189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Configuração</a:t>
              </a:r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01D94-111D-4C53-A466-A16B2950C9E8}"/>
                </a:ext>
              </a:extLst>
            </p:cNvPr>
            <p:cNvSpPr/>
            <p:nvPr/>
          </p:nvSpPr>
          <p:spPr>
            <a:xfrm>
              <a:off x="4103714" y="3257878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Componente</a:t>
              </a:r>
              <a:endParaRPr lang="pt-B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E6F4CA-F58B-434B-81EA-8ADA73553080}"/>
                </a:ext>
              </a:extLst>
            </p:cNvPr>
            <p:cNvSpPr/>
            <p:nvPr/>
          </p:nvSpPr>
          <p:spPr>
            <a:xfrm>
              <a:off x="6591922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Operação</a:t>
              </a:r>
              <a:endParaRPr lang="pt-B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A099F9-45D3-4645-B90C-91BD36285499}"/>
                </a:ext>
              </a:extLst>
            </p:cNvPr>
            <p:cNvSpPr/>
            <p:nvPr/>
          </p:nvSpPr>
          <p:spPr>
            <a:xfrm>
              <a:off x="9177129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Chamado</a:t>
              </a:r>
              <a:endParaRPr lang="pt-BR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411E9259-FB19-47BB-8D7D-568F5C7413E1}"/>
                </a:ext>
              </a:extLst>
            </p:cNvPr>
            <p:cNvSpPr/>
            <p:nvPr/>
          </p:nvSpPr>
          <p:spPr>
            <a:xfrm>
              <a:off x="3192305" y="31836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0BDC6A2-1C1B-4A60-A0C9-6323B3FFD4D7}"/>
                </a:ext>
              </a:extLst>
            </p:cNvPr>
            <p:cNvSpPr/>
            <p:nvPr/>
          </p:nvSpPr>
          <p:spPr>
            <a:xfrm>
              <a:off x="3192305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0F1C1787-5DCA-4530-9F2C-9EAF4FF56B9B}"/>
                </a:ext>
              </a:extLst>
            </p:cNvPr>
            <p:cNvSpPr/>
            <p:nvPr/>
          </p:nvSpPr>
          <p:spPr>
            <a:xfrm>
              <a:off x="3189160" y="38512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2C3011C-4F66-4532-864E-C9D288686788}"/>
                </a:ext>
              </a:extLst>
            </p:cNvPr>
            <p:cNvSpPr/>
            <p:nvPr/>
          </p:nvSpPr>
          <p:spPr>
            <a:xfrm>
              <a:off x="6331863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C5EF11-D5B2-4EE8-BE55-3BD296AE247E}"/>
                </a:ext>
              </a:extLst>
            </p:cNvPr>
            <p:cNvCxnSpPr>
              <a:stCxn id="2" idx="3"/>
              <a:endCxn id="12" idx="1"/>
            </p:cNvCxnSpPr>
            <p:nvPr/>
          </p:nvCxnSpPr>
          <p:spPr>
            <a:xfrm flipV="1">
              <a:off x="3452364" y="2605635"/>
              <a:ext cx="663410" cy="70067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DBE5EE-AA9D-42FC-A322-51E11CD82866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3452364" y="3621946"/>
              <a:ext cx="651350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99469-BFF9-486B-A8F3-82E5209BF9BD}"/>
                </a:ext>
              </a:extLst>
            </p:cNvPr>
            <p:cNvCxnSpPr>
              <a:stCxn id="19" idx="3"/>
              <a:endCxn id="14" idx="1"/>
            </p:cNvCxnSpPr>
            <p:nvPr/>
          </p:nvCxnSpPr>
          <p:spPr>
            <a:xfrm>
              <a:off x="3449219" y="3973911"/>
              <a:ext cx="654495" cy="66434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54759F-3F09-422F-B439-20C427671EB1}"/>
                </a:ext>
              </a:extLst>
            </p:cNvPr>
            <p:cNvCxnSpPr>
              <a:stCxn id="15" idx="3"/>
              <a:endCxn id="20" idx="1"/>
            </p:cNvCxnSpPr>
            <p:nvPr/>
          </p:nvCxnSpPr>
          <p:spPr>
            <a:xfrm>
              <a:off x="5924549" y="3621946"/>
              <a:ext cx="407314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49D7D6-1E07-40A9-863E-89C9C2BD22D2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8611222" y="3621946"/>
              <a:ext cx="565907" cy="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6E9265-47EE-4B91-ABA9-54FB931C2060}"/>
                </a:ext>
              </a:extLst>
            </p:cNvPr>
            <p:cNvSpPr txBox="1"/>
            <p:nvPr/>
          </p:nvSpPr>
          <p:spPr>
            <a:xfrm>
              <a:off x="3197284" y="2850224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E775B-1639-4A6A-B3D9-FF65CC4223A2}"/>
                </a:ext>
              </a:extLst>
            </p:cNvPr>
            <p:cNvSpPr txBox="1"/>
            <p:nvPr/>
          </p:nvSpPr>
          <p:spPr>
            <a:xfrm>
              <a:off x="3369950" y="3372427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9020EA-898E-481C-A645-9569BA32392D}"/>
                </a:ext>
              </a:extLst>
            </p:cNvPr>
            <p:cNvSpPr txBox="1"/>
            <p:nvPr/>
          </p:nvSpPr>
          <p:spPr>
            <a:xfrm>
              <a:off x="3208447" y="410510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26770-E57E-4D39-A196-BEE5EA2A6F9D}"/>
                </a:ext>
              </a:extLst>
            </p:cNvPr>
            <p:cNvSpPr txBox="1"/>
            <p:nvPr/>
          </p:nvSpPr>
          <p:spPr>
            <a:xfrm>
              <a:off x="6331863" y="3222258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C8E3E4-8668-477F-9B88-5F1776305462}"/>
                </a:ext>
              </a:extLst>
            </p:cNvPr>
            <p:cNvSpPr txBox="1"/>
            <p:nvPr/>
          </p:nvSpPr>
          <p:spPr>
            <a:xfrm>
              <a:off x="8563516" y="330631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7C4184-5BC3-4B21-A376-85DA4B3144C2}"/>
                </a:ext>
              </a:extLst>
            </p:cNvPr>
            <p:cNvSpPr txBox="1"/>
            <p:nvPr/>
          </p:nvSpPr>
          <p:spPr>
            <a:xfrm>
              <a:off x="3664199" y="244264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E413F-F710-459E-BD48-FDDB4421CDC7}"/>
                </a:ext>
              </a:extLst>
            </p:cNvPr>
            <p:cNvSpPr txBox="1"/>
            <p:nvPr/>
          </p:nvSpPr>
          <p:spPr>
            <a:xfrm>
              <a:off x="3776466" y="335838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417A3-F64C-4568-A788-194B5EA89294}"/>
                </a:ext>
              </a:extLst>
            </p:cNvPr>
            <p:cNvSpPr txBox="1"/>
            <p:nvPr/>
          </p:nvSpPr>
          <p:spPr>
            <a:xfrm>
              <a:off x="3739512" y="454329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C7813-58E4-4157-B46D-A73DF1291631}"/>
                </a:ext>
              </a:extLst>
            </p:cNvPr>
            <p:cNvSpPr txBox="1"/>
            <p:nvPr/>
          </p:nvSpPr>
          <p:spPr>
            <a:xfrm>
              <a:off x="5882980" y="322839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56CC16-6E64-4FCE-9D5B-14FAD3279BB7}"/>
                </a:ext>
              </a:extLst>
            </p:cNvPr>
            <p:cNvSpPr txBox="1"/>
            <p:nvPr/>
          </p:nvSpPr>
          <p:spPr>
            <a:xfrm>
              <a:off x="8862327" y="330631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717473" y="6917953"/>
            <a:ext cx="3413969" cy="5440519"/>
            <a:chOff x="717473" y="6917953"/>
            <a:chExt cx="3413969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413969" cy="5440519"/>
              <a:chOff x="717473" y="1417479"/>
              <a:chExt cx="3413969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68854" y="4277189"/>
                <a:ext cx="326258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0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Instância na nuvem</a:t>
                </a: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41749" y="7912717"/>
              <a:ext cx="1627291" cy="1627291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8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Docker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30157" y="4529832"/>
                <a:ext cx="259739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</a:p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JAR</a:t>
                </a:r>
                <a:endParaRPr lang="pt-BR" sz="3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  <p:sp>
        <p:nvSpPr>
          <p:cNvPr id="61" name="Triângulo Retângulo 3">
            <a:extLst>
              <a:ext uri="{FF2B5EF4-FFF2-40B4-BE49-F238E27FC236}">
                <a16:creationId xmlns:a16="http://schemas.microsoft.com/office/drawing/2014/main" id="{731F4148-D27A-437E-9294-AA8CC9EA0D7A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1.875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  <p:sp>
        <p:nvSpPr>
          <p:cNvPr id="13" name="Triângulo Retângulo 51">
            <a:extLst>
              <a:ext uri="{FF2B5EF4-FFF2-40B4-BE49-F238E27FC236}">
                <a16:creationId xmlns:a16="http://schemas.microsoft.com/office/drawing/2014/main" id="{F0E195A2-93DB-40C1-A639-1ED2DBA8F39D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Text mining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é?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5" y="3097727"/>
            <a:ext cx="214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funciona?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5335" y="1462135"/>
              <a:ext cx="723930" cy="72393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Aplicação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DD630C-C20A-4D7E-86BA-C3E85EAEA5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01" y="3738959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Word cloud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65A8E-E1DF-4E7C-AC36-CBC5248F7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302201"/>
            <a:ext cx="8048625" cy="5283404"/>
          </a:xfrm>
          <a:prstGeom prst="rect">
            <a:avLst/>
          </a:prstGeom>
        </p:spPr>
      </p:pic>
      <p:sp>
        <p:nvSpPr>
          <p:cNvPr id="15" name="Triângulo Retângulo 51">
            <a:extLst>
              <a:ext uri="{FF2B5EF4-FFF2-40B4-BE49-F238E27FC236}">
                <a16:creationId xmlns:a16="http://schemas.microsoft.com/office/drawing/2014/main" id="{7C4140B1-39A3-4C22-9709-57181CB13CB9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Modelagem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1302201"/>
            <a:ext cx="8039100" cy="5238750"/>
          </a:xfrm>
          <a:prstGeom prst="rect">
            <a:avLst/>
          </a:prstGeom>
        </p:spPr>
      </p:pic>
      <p:sp>
        <p:nvSpPr>
          <p:cNvPr id="14" name="Triângulo Retângulo 61">
            <a:extLst>
              <a:ext uri="{FF2B5EF4-FFF2-40B4-BE49-F238E27FC236}">
                <a16:creationId xmlns:a16="http://schemas.microsoft.com/office/drawing/2014/main" id="{F4AE60A4-8953-43BB-B8E8-CA0EB1837512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6000" y="44280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9327" y="477557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3332475" y="438534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8578155" y="44531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2103417" y="481861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908284" y="486557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2612475" y="217655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6000" y="223647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7858155" y="224434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0956" y="1362785"/>
              <a:ext cx="786370" cy="78637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Nossa missão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 bot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3886919-3CC6-4F7E-BA01-AA55BA93CE3D}"/>
              </a:ext>
            </a:extLst>
          </p:cNvPr>
          <p:cNvSpPr/>
          <p:nvPr/>
        </p:nvSpPr>
        <p:spPr>
          <a:xfrm>
            <a:off x="5045715" y="318173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Montserrat" panose="00000500000000000000" pitchFamily="2" charset="0"/>
              </a:rPr>
              <a:t>ArvoreDeDesicoes.py</a:t>
            </a:r>
            <a:endParaRPr lang="pt-BR" sz="1350" dirty="0">
              <a:latin typeface="Montserrat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1763F0-E95C-4B3C-AEAB-0996DCBCFD4B}"/>
              </a:ext>
            </a:extLst>
          </p:cNvPr>
          <p:cNvSpPr/>
          <p:nvPr/>
        </p:nvSpPr>
        <p:spPr>
          <a:xfrm>
            <a:off x="2945762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Maquinas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1A5D27-CD1F-43D6-8CBF-7A83A2DADBDC}"/>
              </a:ext>
            </a:extLst>
          </p:cNvPr>
          <p:cNvSpPr/>
          <p:nvPr/>
        </p:nvSpPr>
        <p:spPr>
          <a:xfrm>
            <a:off x="7226938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Suporte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D42C29F6-5D76-47C3-95BC-AC4B209031AA}"/>
              </a:ext>
            </a:extLst>
          </p:cNvPr>
          <p:cNvSpPr/>
          <p:nvPr/>
        </p:nvSpPr>
        <p:spPr>
          <a:xfrm rot="5400000">
            <a:off x="7026684" y="1788410"/>
            <a:ext cx="405581" cy="319087"/>
          </a:xfrm>
          <a:prstGeom prst="curved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D9A6C07-69AA-4503-B80D-1AA0DCEB1D14}"/>
              </a:ext>
            </a:extLst>
          </p:cNvPr>
          <p:cNvSpPr/>
          <p:nvPr/>
        </p:nvSpPr>
        <p:spPr>
          <a:xfrm>
            <a:off x="5924550" y="2609850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02B05F9-4ED7-4F52-ADAA-890AA0936828}"/>
              </a:ext>
            </a:extLst>
          </p:cNvPr>
          <p:cNvSpPr/>
          <p:nvPr/>
        </p:nvSpPr>
        <p:spPr>
          <a:xfrm rot="3573719">
            <a:off x="4456324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D8C9E0E-DCB4-4C2F-BE08-6DD3BD672522}"/>
              </a:ext>
            </a:extLst>
          </p:cNvPr>
          <p:cNvSpPr/>
          <p:nvPr/>
        </p:nvSpPr>
        <p:spPr>
          <a:xfrm rot="18299115">
            <a:off x="7397670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Retângulo 61">
            <a:extLst>
              <a:ext uri="{FF2B5EF4-FFF2-40B4-BE49-F238E27FC236}">
                <a16:creationId xmlns:a16="http://schemas.microsoft.com/office/drawing/2014/main" id="{9B8406DD-93D8-4D31-9082-0D7DB05BAE19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249FE-26A0-4631-BF27-4B41DCADBBD6}"/>
              </a:ext>
            </a:extLst>
          </p:cNvPr>
          <p:cNvSpPr txBox="1"/>
          <p:nvPr/>
        </p:nvSpPr>
        <p:spPr>
          <a:xfrm>
            <a:off x="6312540" y="26098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login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E48895-114E-403B-A662-FA77A8DBF086}"/>
              </a:ext>
            </a:extLst>
          </p:cNvPr>
          <p:cNvSpPr txBox="1"/>
          <p:nvPr/>
        </p:nvSpPr>
        <p:spPr>
          <a:xfrm>
            <a:off x="3939452" y="41054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1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42EEB2-DB31-4AF3-BEEE-45391C7C19F5}"/>
              </a:ext>
            </a:extLst>
          </p:cNvPr>
          <p:cNvSpPr txBox="1"/>
          <p:nvPr/>
        </p:nvSpPr>
        <p:spPr>
          <a:xfrm>
            <a:off x="7846182" y="41054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2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1FABA-7CDD-4042-B39E-BF7B38FECE1D}"/>
              </a:ext>
            </a:extLst>
          </p:cNvPr>
          <p:cNvSpPr/>
          <p:nvPr/>
        </p:nvSpPr>
        <p:spPr>
          <a:xfrm>
            <a:off x="6707981" y="1709738"/>
            <a:ext cx="747713" cy="46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AEF172-CF9C-4988-93E8-FB1C80683950}"/>
              </a:ext>
            </a:extLst>
          </p:cNvPr>
          <p:cNvSpPr/>
          <p:nvPr/>
        </p:nvSpPr>
        <p:spPr>
          <a:xfrm>
            <a:off x="5045715" y="151739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BotTelegram.py</a:t>
            </a: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7 L 0.01706 0.00995 C 0.02083 0.01204 0.02318 0.01528 0.02318 0.01852 C 0.02318 0.02222 0.02083 0.02523 0.01706 0.02732 C 0.0112 0.03056 -0.02656 0.04051 -0.03229 0.04352 " pathEditMode="relative" rAng="16200000" ptsTypes="AAAAA">
                                      <p:cBhvr>
                                        <p:cTn id="1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13" grpId="0" animBg="1"/>
      <p:bldP spid="49" grpId="0" animBg="1"/>
      <p:bldP spid="50" grpId="0" animBg="1"/>
      <p:bldP spid="14" grpId="0"/>
      <p:bldP spid="52" grpId="0"/>
      <p:bldP spid="53" grpId="0"/>
      <p:bldP spid="15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5915024" y="1466850"/>
            <a:ext cx="6276975" cy="5391149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BBB556-09A2-442D-B404-2FAE6A7CF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4" y="611692"/>
            <a:ext cx="5454612" cy="5634615"/>
          </a:xfrm>
          <a:prstGeom prst="rect">
            <a:avLst/>
          </a:prstGeom>
        </p:spPr>
      </p:pic>
      <p:sp>
        <p:nvSpPr>
          <p:cNvPr id="38" name="CaixaDeTexto 5">
            <a:extLst>
              <a:ext uri="{FF2B5EF4-FFF2-40B4-BE49-F238E27FC236}">
                <a16:creationId xmlns:a16="http://schemas.microsoft.com/office/drawing/2014/main" id="{D57DF927-46C6-4439-B3AB-A0E9BF892CE1}"/>
              </a:ext>
            </a:extLst>
          </p:cNvPr>
          <p:cNvSpPr txBox="1"/>
          <p:nvPr/>
        </p:nvSpPr>
        <p:spPr>
          <a:xfrm>
            <a:off x="165792" y="2846425"/>
            <a:ext cx="57492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Um dia de trabalho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9" name="Conector reto 9">
            <a:extLst>
              <a:ext uri="{FF2B5EF4-FFF2-40B4-BE49-F238E27FC236}">
                <a16:creationId xmlns:a16="http://schemas.microsoft.com/office/drawing/2014/main" id="{F7E8FE06-320D-451B-8FDB-17AF0FE0EBB1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CB48AF2C-7E06-498E-9AEC-1F823380D214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FA043A0F-1B29-4801-B889-4DC5F775C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B2A134-9E44-4A95-93AE-F2487F404E0F}"/>
              </a:ext>
            </a:extLst>
          </p:cNvPr>
          <p:cNvSpPr txBox="1"/>
          <p:nvPr/>
        </p:nvSpPr>
        <p:spPr>
          <a:xfrm>
            <a:off x="6077821" y="2570200"/>
            <a:ext cx="5749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2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monitoramento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05746C5-4638-428E-8E4E-4CCF7C659651}"/>
              </a:ext>
            </a:extLst>
          </p:cNvPr>
          <p:cNvCxnSpPr>
            <a:cxnSpLocks/>
          </p:cNvCxnSpPr>
          <p:nvPr/>
        </p:nvCxnSpPr>
        <p:spPr>
          <a:xfrm flipV="1">
            <a:off x="12268128" y="3438090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ângulo Retângulo 8">
            <a:extLst>
              <a:ext uri="{FF2B5EF4-FFF2-40B4-BE49-F238E27FC236}">
                <a16:creationId xmlns:a16="http://schemas.microsoft.com/office/drawing/2014/main" id="{64B96693-043D-4285-90DD-AB1FEBA5450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11">
            <a:extLst>
              <a:ext uri="{FF2B5EF4-FFF2-40B4-BE49-F238E27FC236}">
                <a16:creationId xmlns:a16="http://schemas.microsoft.com/office/drawing/2014/main" id="{6EF82A5F-2427-4FB6-9AA0-6CCB04A0C2D0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0" name="Fluxograma: Atraso 12">
              <a:extLst>
                <a:ext uri="{FF2B5EF4-FFF2-40B4-BE49-F238E27FC236}">
                  <a16:creationId xmlns:a16="http://schemas.microsoft.com/office/drawing/2014/main" id="{85BA6AAD-6950-48FD-BC57-406C0D6C90F0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3">
              <a:extLst>
                <a:ext uri="{FF2B5EF4-FFF2-40B4-BE49-F238E27FC236}">
                  <a16:creationId xmlns:a16="http://schemas.microsoft.com/office/drawing/2014/main" id="{18AC98EC-B1FD-44E4-85FA-6BE44EF9353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4">
            <a:extLst>
              <a:ext uri="{FF2B5EF4-FFF2-40B4-BE49-F238E27FC236}">
                <a16:creationId xmlns:a16="http://schemas.microsoft.com/office/drawing/2014/main" id="{10281FA2-1002-42CC-8332-F020B5C36752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5DB89293-9DA8-461C-8DD4-711C9EB3C005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4" name="Elipse 16">
              <a:extLst>
                <a:ext uri="{FF2B5EF4-FFF2-40B4-BE49-F238E27FC236}">
                  <a16:creationId xmlns:a16="http://schemas.microsoft.com/office/drawing/2014/main" id="{102E704C-4067-4683-B50F-D89B79961E5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39" descr="Alvo">
              <a:extLst>
                <a:ext uri="{FF2B5EF4-FFF2-40B4-BE49-F238E27FC236}">
                  <a16:creationId xmlns:a16="http://schemas.microsoft.com/office/drawing/2014/main" id="{56C9CEDC-C2CE-4EF1-9346-5C59C6D01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2210" y="1353876"/>
              <a:ext cx="841012" cy="841012"/>
            </a:xfrm>
            <a:prstGeom prst="rect">
              <a:avLst/>
            </a:prstGeom>
          </p:spPr>
        </p:pic>
      </p:grpSp>
      <p:grpSp>
        <p:nvGrpSpPr>
          <p:cNvPr id="16" name="Agrupar 18">
            <a:extLst>
              <a:ext uri="{FF2B5EF4-FFF2-40B4-BE49-F238E27FC236}">
                <a16:creationId xmlns:a16="http://schemas.microsoft.com/office/drawing/2014/main" id="{7AFE4CB1-5BAD-4869-A30E-FA13E3CCBA1A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7" name="Fluxograma: Atraso 19">
              <a:extLst>
                <a:ext uri="{FF2B5EF4-FFF2-40B4-BE49-F238E27FC236}">
                  <a16:creationId xmlns:a16="http://schemas.microsoft.com/office/drawing/2014/main" id="{C4C99376-185D-4D36-A70C-0EBBA3A09257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20">
              <a:extLst>
                <a:ext uri="{FF2B5EF4-FFF2-40B4-BE49-F238E27FC236}">
                  <a16:creationId xmlns:a16="http://schemas.microsoft.com/office/drawing/2014/main" id="{6254B4E0-9ECF-4A8E-99C8-ADB0A89C2C59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4F9BF97E-6D98-430F-BFC5-029040D20F00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Beneficios</a:t>
            </a:r>
          </a:p>
        </p:txBody>
      </p:sp>
      <p:grpSp>
        <p:nvGrpSpPr>
          <p:cNvPr id="20" name="Agrupar 22">
            <a:extLst>
              <a:ext uri="{FF2B5EF4-FFF2-40B4-BE49-F238E27FC236}">
                <a16:creationId xmlns:a16="http://schemas.microsoft.com/office/drawing/2014/main" id="{478ABAA7-B30A-481F-9158-DFBEAAD7191F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1" name="Elipse 23">
              <a:extLst>
                <a:ext uri="{FF2B5EF4-FFF2-40B4-BE49-F238E27FC236}">
                  <a16:creationId xmlns:a16="http://schemas.microsoft.com/office/drawing/2014/main" id="{C22D506B-0190-481B-9A82-19C876EE6C8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39">
              <a:extLst>
                <a:ext uri="{FF2B5EF4-FFF2-40B4-BE49-F238E27FC236}">
                  <a16:creationId xmlns:a16="http://schemas.microsoft.com/office/drawing/2014/main" id="{0738ED8D-6C0D-4E59-A25D-A4177AB9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9" y="1448519"/>
              <a:ext cx="641200" cy="641200"/>
            </a:xfrm>
            <a:prstGeom prst="rect">
              <a:avLst/>
            </a:prstGeom>
          </p:spPr>
        </p:pic>
      </p:grpSp>
      <p:cxnSp>
        <p:nvCxnSpPr>
          <p:cNvPr id="23" name="Conector reto 40">
            <a:extLst>
              <a:ext uri="{FF2B5EF4-FFF2-40B4-BE49-F238E27FC236}">
                <a16:creationId xmlns:a16="http://schemas.microsoft.com/office/drawing/2014/main" id="{12850D8D-E701-4A90-B914-A7326FBF46DA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41">
            <a:extLst>
              <a:ext uri="{FF2B5EF4-FFF2-40B4-BE49-F238E27FC236}">
                <a16:creationId xmlns:a16="http://schemas.microsoft.com/office/drawing/2014/main" id="{49A41B9F-4A99-4EFE-B476-50B57B95D316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66" descr="Floco de Neve">
            <a:extLst>
              <a:ext uri="{FF2B5EF4-FFF2-40B4-BE49-F238E27FC236}">
                <a16:creationId xmlns:a16="http://schemas.microsoft.com/office/drawing/2014/main" id="{2718CCF9-F1D7-4A27-B67C-F7621F4E3C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Nosso “bolo”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1563819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539411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948805" y="2265028"/>
            <a:ext cx="1350254" cy="1340422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46" name="Triângulo Retângulo 61">
            <a:extLst>
              <a:ext uri="{FF2B5EF4-FFF2-40B4-BE49-F238E27FC236}">
                <a16:creationId xmlns:a16="http://schemas.microsoft.com/office/drawing/2014/main" id="{16B8297F-B6EF-4A8D-B619-AFA067CE8D23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20">
            <a:extLst>
              <a:ext uri="{FF2B5EF4-FFF2-40B4-BE49-F238E27FC236}">
                <a16:creationId xmlns:a16="http://schemas.microsoft.com/office/drawing/2014/main" id="{E23AC582-5B04-4AB2-B098-F5CD45DCED68}"/>
              </a:ext>
            </a:extLst>
          </p:cNvPr>
          <p:cNvSpPr/>
          <p:nvPr/>
        </p:nvSpPr>
        <p:spPr>
          <a:xfrm>
            <a:off x="3796390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22">
            <a:extLst>
              <a:ext uri="{FF2B5EF4-FFF2-40B4-BE49-F238E27FC236}">
                <a16:creationId xmlns:a16="http://schemas.microsoft.com/office/drawing/2014/main" id="{E32DDEF5-BF04-4B28-ACA4-F0D78A05E00B}"/>
              </a:ext>
            </a:extLst>
          </p:cNvPr>
          <p:cNvSpPr/>
          <p:nvPr/>
        </p:nvSpPr>
        <p:spPr>
          <a:xfrm>
            <a:off x="2771982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Java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49" name="Agrupar 28">
            <a:extLst>
              <a:ext uri="{FF2B5EF4-FFF2-40B4-BE49-F238E27FC236}">
                <a16:creationId xmlns:a16="http://schemas.microsoft.com/office/drawing/2014/main" id="{D6F1188C-EF9A-430C-83A7-B63A7E286A26}"/>
              </a:ext>
            </a:extLst>
          </p:cNvPr>
          <p:cNvGrpSpPr/>
          <p:nvPr/>
        </p:nvGrpSpPr>
        <p:grpSpPr>
          <a:xfrm>
            <a:off x="3181376" y="2265028"/>
            <a:ext cx="1350254" cy="1340422"/>
            <a:chOff x="5286000" y="2254378"/>
            <a:chExt cx="1620000" cy="1620000"/>
          </a:xfrm>
        </p:grpSpPr>
        <p:sp>
          <p:nvSpPr>
            <p:cNvPr id="50" name="Lágrima 29">
              <a:extLst>
                <a:ext uri="{FF2B5EF4-FFF2-40B4-BE49-F238E27FC236}">
                  <a16:creationId xmlns:a16="http://schemas.microsoft.com/office/drawing/2014/main" id="{89AB6E5B-D8AF-4A80-8CBA-8DE977B2A814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30">
              <a:extLst>
                <a:ext uri="{FF2B5EF4-FFF2-40B4-BE49-F238E27FC236}">
                  <a16:creationId xmlns:a16="http://schemas.microsoft.com/office/drawing/2014/main" id="{9E613BE2-EDAF-4955-A87E-B2F8E76940E8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31">
              <a:extLst>
                <a:ext uri="{FF2B5EF4-FFF2-40B4-BE49-F238E27FC236}">
                  <a16:creationId xmlns:a16="http://schemas.microsoft.com/office/drawing/2014/main" id="{29B531C7-9386-49FB-A80F-EEF6E231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5394" y="2568893"/>
              <a:ext cx="867872" cy="874238"/>
            </a:xfrm>
            <a:prstGeom prst="rect">
              <a:avLst/>
            </a:prstGeom>
          </p:spPr>
        </p:pic>
      </p:grpSp>
      <p:sp>
        <p:nvSpPr>
          <p:cNvPr id="53" name="Elipse 20">
            <a:extLst>
              <a:ext uri="{FF2B5EF4-FFF2-40B4-BE49-F238E27FC236}">
                <a16:creationId xmlns:a16="http://schemas.microsoft.com/office/drawing/2014/main" id="{9B939820-7CC3-4ABA-ACAD-58FEBCD30BC7}"/>
              </a:ext>
            </a:extLst>
          </p:cNvPr>
          <p:cNvSpPr/>
          <p:nvPr/>
        </p:nvSpPr>
        <p:spPr>
          <a:xfrm>
            <a:off x="5996571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22">
            <a:extLst>
              <a:ext uri="{FF2B5EF4-FFF2-40B4-BE49-F238E27FC236}">
                <a16:creationId xmlns:a16="http://schemas.microsoft.com/office/drawing/2014/main" id="{462F80CE-8189-4764-A25E-E1602A203D91}"/>
              </a:ext>
            </a:extLst>
          </p:cNvPr>
          <p:cNvSpPr/>
          <p:nvPr/>
        </p:nvSpPr>
        <p:spPr>
          <a:xfrm>
            <a:off x="4972163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Docker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55" name="Agrupar 28">
            <a:extLst>
              <a:ext uri="{FF2B5EF4-FFF2-40B4-BE49-F238E27FC236}">
                <a16:creationId xmlns:a16="http://schemas.microsoft.com/office/drawing/2014/main" id="{E788DA06-4678-4423-97DC-A5752F972C25}"/>
              </a:ext>
            </a:extLst>
          </p:cNvPr>
          <p:cNvGrpSpPr/>
          <p:nvPr/>
        </p:nvGrpSpPr>
        <p:grpSpPr>
          <a:xfrm>
            <a:off x="5381557" y="2265028"/>
            <a:ext cx="1350254" cy="1340422"/>
            <a:chOff x="5286000" y="2254378"/>
            <a:chExt cx="1620000" cy="1620000"/>
          </a:xfrm>
        </p:grpSpPr>
        <p:sp>
          <p:nvSpPr>
            <p:cNvPr id="56" name="Lágrima 29">
              <a:extLst>
                <a:ext uri="{FF2B5EF4-FFF2-40B4-BE49-F238E27FC236}">
                  <a16:creationId xmlns:a16="http://schemas.microsoft.com/office/drawing/2014/main" id="{FB309157-D2FE-49D4-ACD2-2FC14C8DC4A2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Elipse 30">
              <a:extLst>
                <a:ext uri="{FF2B5EF4-FFF2-40B4-BE49-F238E27FC236}">
                  <a16:creationId xmlns:a16="http://schemas.microsoft.com/office/drawing/2014/main" id="{D595289B-F3EE-495D-9675-2B29540E7E02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31">
              <a:extLst>
                <a:ext uri="{FF2B5EF4-FFF2-40B4-BE49-F238E27FC236}">
                  <a16:creationId xmlns:a16="http://schemas.microsoft.com/office/drawing/2014/main" id="{EEAD8F40-CB61-4CBC-B85C-4637CC2F6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59" name="Elipse 20">
            <a:extLst>
              <a:ext uri="{FF2B5EF4-FFF2-40B4-BE49-F238E27FC236}">
                <a16:creationId xmlns:a16="http://schemas.microsoft.com/office/drawing/2014/main" id="{87FAC21A-E4AF-4D87-8B74-395F936829AD}"/>
              </a:ext>
            </a:extLst>
          </p:cNvPr>
          <p:cNvSpPr/>
          <p:nvPr/>
        </p:nvSpPr>
        <p:spPr>
          <a:xfrm>
            <a:off x="8321125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22">
            <a:extLst>
              <a:ext uri="{FF2B5EF4-FFF2-40B4-BE49-F238E27FC236}">
                <a16:creationId xmlns:a16="http://schemas.microsoft.com/office/drawing/2014/main" id="{08AA881D-E729-4978-B953-B19A9803850F}"/>
              </a:ext>
            </a:extLst>
          </p:cNvPr>
          <p:cNvSpPr/>
          <p:nvPr/>
        </p:nvSpPr>
        <p:spPr>
          <a:xfrm>
            <a:off x="7296717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Billing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1" name="Agrupar 28">
            <a:extLst>
              <a:ext uri="{FF2B5EF4-FFF2-40B4-BE49-F238E27FC236}">
                <a16:creationId xmlns:a16="http://schemas.microsoft.com/office/drawing/2014/main" id="{20846BEF-E646-4C78-8785-8B4B6A078E41}"/>
              </a:ext>
            </a:extLst>
          </p:cNvPr>
          <p:cNvGrpSpPr/>
          <p:nvPr/>
        </p:nvGrpSpPr>
        <p:grpSpPr>
          <a:xfrm>
            <a:off x="7706111" y="2265028"/>
            <a:ext cx="1350254" cy="1340422"/>
            <a:chOff x="5286000" y="2254378"/>
            <a:chExt cx="1620000" cy="1620000"/>
          </a:xfrm>
        </p:grpSpPr>
        <p:sp>
          <p:nvSpPr>
            <p:cNvPr id="62" name="Lágrima 29">
              <a:extLst>
                <a:ext uri="{FF2B5EF4-FFF2-40B4-BE49-F238E27FC236}">
                  <a16:creationId xmlns:a16="http://schemas.microsoft.com/office/drawing/2014/main" id="{C8338D58-0D37-4942-9E41-2433225E654D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30">
              <a:extLst>
                <a:ext uri="{FF2B5EF4-FFF2-40B4-BE49-F238E27FC236}">
                  <a16:creationId xmlns:a16="http://schemas.microsoft.com/office/drawing/2014/main" id="{939A7D91-2068-4E06-9AD8-06045AFD060E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31">
              <a:extLst>
                <a:ext uri="{FF2B5EF4-FFF2-40B4-BE49-F238E27FC236}">
                  <a16:creationId xmlns:a16="http://schemas.microsoft.com/office/drawing/2014/main" id="{F8E251EA-3F55-4B58-8CBA-568FE2FA7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65" name="Elipse 20">
            <a:extLst>
              <a:ext uri="{FF2B5EF4-FFF2-40B4-BE49-F238E27FC236}">
                <a16:creationId xmlns:a16="http://schemas.microsoft.com/office/drawing/2014/main" id="{FE398ED4-755B-4A6C-BD3D-63BD8BD62C7D}"/>
              </a:ext>
            </a:extLst>
          </p:cNvPr>
          <p:cNvSpPr/>
          <p:nvPr/>
        </p:nvSpPr>
        <p:spPr>
          <a:xfrm>
            <a:off x="10692358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22">
            <a:extLst>
              <a:ext uri="{FF2B5EF4-FFF2-40B4-BE49-F238E27FC236}">
                <a16:creationId xmlns:a16="http://schemas.microsoft.com/office/drawing/2014/main" id="{168DB137-6364-442F-8CAE-D1852CBCB565}"/>
              </a:ext>
            </a:extLst>
          </p:cNvPr>
          <p:cNvSpPr/>
          <p:nvPr/>
        </p:nvSpPr>
        <p:spPr>
          <a:xfrm>
            <a:off x="9667950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Modelagem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Agrupar 28">
            <a:extLst>
              <a:ext uri="{FF2B5EF4-FFF2-40B4-BE49-F238E27FC236}">
                <a16:creationId xmlns:a16="http://schemas.microsoft.com/office/drawing/2014/main" id="{D01B53B0-6563-4A50-8DFE-FAD8A97BC79A}"/>
              </a:ext>
            </a:extLst>
          </p:cNvPr>
          <p:cNvGrpSpPr/>
          <p:nvPr/>
        </p:nvGrpSpPr>
        <p:grpSpPr>
          <a:xfrm>
            <a:off x="10077344" y="2265028"/>
            <a:ext cx="1350254" cy="1340422"/>
            <a:chOff x="5286000" y="2254378"/>
            <a:chExt cx="1620000" cy="1620000"/>
          </a:xfrm>
        </p:grpSpPr>
        <p:sp>
          <p:nvSpPr>
            <p:cNvPr id="68" name="Lágrima 29">
              <a:extLst>
                <a:ext uri="{FF2B5EF4-FFF2-40B4-BE49-F238E27FC236}">
                  <a16:creationId xmlns:a16="http://schemas.microsoft.com/office/drawing/2014/main" id="{B83E1AC0-C504-4EEA-8C9D-216536628E5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30">
              <a:extLst>
                <a:ext uri="{FF2B5EF4-FFF2-40B4-BE49-F238E27FC236}">
                  <a16:creationId xmlns:a16="http://schemas.microsoft.com/office/drawing/2014/main" id="{1276C283-42E9-468B-9CD1-3B024BE3E92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0" name="Imagem 31">
              <a:extLst>
                <a:ext uri="{FF2B5EF4-FFF2-40B4-BE49-F238E27FC236}">
                  <a16:creationId xmlns:a16="http://schemas.microsoft.com/office/drawing/2014/main" id="{B1A6335C-D5ED-4D12-A4D2-FA06E329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5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47" grpId="0" animBg="1"/>
      <p:bldP spid="48" grpId="0"/>
      <p:bldP spid="53" grpId="0" animBg="1"/>
      <p:bldP spid="54" grpId="0"/>
      <p:bldP spid="59" grpId="0" animBg="1"/>
      <p:bldP spid="60" grpId="0"/>
      <p:bldP spid="65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3221384" y="117802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Cerejas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2272265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5038404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414372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52671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844530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Bot telegram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52671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311402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431835"/>
            <a:ext cx="182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rgbClr val="F1F6FB"/>
                </a:solidFill>
                <a:latin typeface="Eras Medium ITC" panose="020B0602030504020804" pitchFamily="34" charset="0"/>
              </a:rPr>
              <a:t>Data mining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311402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9109" y="1437716"/>
              <a:ext cx="658612" cy="658612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6894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5" y="5007223"/>
            <a:ext cx="255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Inteligência artificial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6894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2966" y="1423572"/>
              <a:ext cx="711458" cy="711458"/>
            </a:xfrm>
            <a:prstGeom prst="rect">
              <a:avLst/>
            </a:prstGeom>
          </p:spPr>
        </p:pic>
      </p:grpSp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0EC83F4C-AB0D-4463-81C2-BB1E03763D4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D578-01A6-4142-9317-1A9FBF0158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82" y="229634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5 -0.39097 L 0.59023 -0.39213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Chat bot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Relatórios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Suporte e chamados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Mobile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6" y="1222096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6381231" y="903626"/>
            <a:ext cx="574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Data mining</a:t>
            </a:r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12804338" y="1692182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200936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2327173"/>
            <a:ext cx="272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Avaliações de clientes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200936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2731" y="1386318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333237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3650188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Word cloud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461805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6" y="4935865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 e reuniões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461805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" y="489458"/>
            <a:ext cx="6096012" cy="6096012"/>
          </a:xfrm>
          <a:prstGeom prst="rect">
            <a:avLst/>
          </a:prstGeom>
        </p:spPr>
      </p:pic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9FA245B2-5A0B-4090-8EE2-7CA6137E105A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25F3364-0D1A-4301-B654-F583DAEEAA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98" y="1004862"/>
            <a:ext cx="628523" cy="62852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2BFA8D-E339-4AE9-808C-7133D69A1534}"/>
              </a:ext>
            </a:extLst>
          </p:cNvPr>
          <p:cNvGrpSpPr/>
          <p:nvPr/>
        </p:nvGrpSpPr>
        <p:grpSpPr>
          <a:xfrm>
            <a:off x="6507941" y="3332377"/>
            <a:ext cx="1080000" cy="1080000"/>
            <a:chOff x="6507941" y="3332377"/>
            <a:chExt cx="1080000" cy="108000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1E1D57F2-65F5-4D55-AB4D-685362320568}"/>
                </a:ext>
              </a:extLst>
            </p:cNvPr>
            <p:cNvGrpSpPr/>
            <p:nvPr/>
          </p:nvGrpSpPr>
          <p:grpSpPr>
            <a:xfrm>
              <a:off x="6507941" y="3332377"/>
              <a:ext cx="1080000" cy="1080000"/>
              <a:chOff x="4448422" y="1227022"/>
              <a:chExt cx="1080000" cy="1080000"/>
            </a:xfrm>
            <a:solidFill>
              <a:srgbClr val="17252A"/>
            </a:solidFill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997DB113-122F-4340-9A24-E316258280CD}"/>
                  </a:ext>
                </a:extLst>
              </p:cNvPr>
              <p:cNvSpPr/>
              <p:nvPr/>
            </p:nvSpPr>
            <p:spPr>
              <a:xfrm>
                <a:off x="4448422" y="122702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5" name="Gráfico 39">
                <a:extLst>
                  <a:ext uri="{FF2B5EF4-FFF2-40B4-BE49-F238E27FC236}">
                    <a16:creationId xmlns:a16="http://schemas.microsoft.com/office/drawing/2014/main" id="{2245EA8D-6B5D-4030-A254-7E6EDE12A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68958" y="1459238"/>
                <a:ext cx="629045" cy="629045"/>
              </a:xfrm>
              <a:prstGeom prst="rect">
                <a:avLst/>
              </a:prstGeom>
            </p:spPr>
          </p:pic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05E4D0-524F-4A4D-872E-E1090F747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058" y="3852864"/>
              <a:ext cx="17843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E3E048-E64A-467A-81E4-50E58E3F7CD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577" y="3926681"/>
              <a:ext cx="360000" cy="0"/>
            </a:xfrm>
            <a:prstGeom prst="line">
              <a:avLst/>
            </a:prstGeom>
            <a:ln w="28575"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167053-22A9-40F5-AEF9-23458676BB1E}"/>
                </a:ext>
              </a:extLst>
            </p:cNvPr>
            <p:cNvCxnSpPr/>
            <p:nvPr/>
          </p:nvCxnSpPr>
          <p:spPr>
            <a:xfrm>
              <a:off x="6998655" y="3981450"/>
              <a:ext cx="24797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29 0.00023 L 0.32344 -0.00093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Customização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Previsão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Java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1" y="1248972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166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Giovanna</cp:lastModifiedBy>
  <cp:revision>318</cp:revision>
  <dcterms:created xsi:type="dcterms:W3CDTF">2020-09-13T21:03:25Z</dcterms:created>
  <dcterms:modified xsi:type="dcterms:W3CDTF">2020-12-13T20:12:55Z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