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5E36BB-D437-47BD-BD0F-7A4B8A876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364" y="1277712"/>
            <a:ext cx="964320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323</cp:revision>
  <dcterms:created xsi:type="dcterms:W3CDTF">2020-09-13T21:03:25Z</dcterms:created>
  <dcterms:modified xsi:type="dcterms:W3CDTF">2020-12-15T01:26:45Z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